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1" r:id="rId5"/>
    <p:sldId id="259" r:id="rId6"/>
    <p:sldId id="266" r:id="rId7"/>
    <p:sldId id="267" r:id="rId8"/>
    <p:sldId id="269" r:id="rId9"/>
    <p:sldId id="272" r:id="rId10"/>
    <p:sldId id="270" r:id="rId11"/>
    <p:sldId id="263" r:id="rId12"/>
    <p:sldId id="268" r:id="rId13"/>
    <p:sldId id="264" r:id="rId14"/>
    <p:sldId id="261" r:id="rId15"/>
    <p:sldId id="26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91DFD-1F59-8D30-718A-D9EB93931A59}" v="48" dt="2020-11-26T08:25:29.230"/>
    <p1510:client id="{38CD2703-A71A-C040-E5F7-F7E993B1F1D8}" v="5801" dt="2020-11-18T12:11:03.434"/>
    <p1510:client id="{4EF50000-BCA3-2CE3-CC23-A45DE3FF6004}" v="165" dt="2020-11-18T09:47:54.155"/>
    <p1510:client id="{5AB38156-5132-B60E-D665-A541425B9603}" v="1424" dt="2020-11-17T11:05:33.257"/>
    <p1510:client id="{68AE100F-7F2B-1995-975A-32583086141D}" v="1163" dt="2020-11-17T10:53:00.130"/>
    <p1510:client id="{6AE0DB8E-68A2-4EEE-B722-12C90CC1427C}" v="10" dt="2020-11-26T10:17:24.579"/>
    <p1510:client id="{7065D93F-9E72-D77B-F474-44A4B288597D}" v="1581" dt="2020-12-08T09:14:22.896"/>
    <p1510:client id="{8BDD0E7C-A4BF-4F47-A392-B7347ED8AF17}" v="1237" dt="2020-11-17T10:31:04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254" y="-12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cka Magda" userId="S::magmali@superszkola.pl::4b40655f-af0d-46b8-813f-05c9269b018f" providerId="AD" clId="Web-{38CD2703-A71A-C040-E5F7-F7E993B1F1D8}"/>
    <pc:docChg chg="addSld delSld modSld">
      <pc:chgData name="Malicka Magda" userId="S::magmali@superszkola.pl::4b40655f-af0d-46b8-813f-05c9269b018f" providerId="AD" clId="Web-{38CD2703-A71A-C040-E5F7-F7E993B1F1D8}" dt="2020-11-18T12:11:03.434" v="5780" actId="20577"/>
      <pc:docMkLst>
        <pc:docMk/>
      </pc:docMkLst>
      <pc:sldChg chg="modSp">
        <pc:chgData name="Malicka Magda" userId="S::magmali@superszkola.pl::4b40655f-af0d-46b8-813f-05c9269b018f" providerId="AD" clId="Web-{38CD2703-A71A-C040-E5F7-F7E993B1F1D8}" dt="2020-11-18T09:33:50.725" v="891" actId="20577"/>
        <pc:sldMkLst>
          <pc:docMk/>
          <pc:sldMk cId="650317164" sldId="256"/>
        </pc:sldMkLst>
        <pc:spChg chg="mod">
          <ac:chgData name="Malicka Magda" userId="S::magmali@superszkola.pl::4b40655f-af0d-46b8-813f-05c9269b018f" providerId="AD" clId="Web-{38CD2703-A71A-C040-E5F7-F7E993B1F1D8}" dt="2020-11-18T09:23:20.587" v="401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alicka Magda" userId="S::magmali@superszkola.pl::4b40655f-af0d-46b8-813f-05c9269b018f" providerId="AD" clId="Web-{38CD2703-A71A-C040-E5F7-F7E993B1F1D8}" dt="2020-11-18T09:33:50.725" v="891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modSp">
        <pc:chgData name="Malicka Magda" userId="S::magmali@superszkola.pl::4b40655f-af0d-46b8-813f-05c9269b018f" providerId="AD" clId="Web-{38CD2703-A71A-C040-E5F7-F7E993B1F1D8}" dt="2020-11-18T11:13:42.565" v="3188" actId="20577"/>
        <pc:sldMkLst>
          <pc:docMk/>
          <pc:sldMk cId="4239333440" sldId="257"/>
        </pc:sldMkLst>
        <pc:spChg chg="mod">
          <ac:chgData name="Malicka Magda" userId="S::magmali@superszkola.pl::4b40655f-af0d-46b8-813f-05c9269b018f" providerId="AD" clId="Web-{38CD2703-A71A-C040-E5F7-F7E993B1F1D8}" dt="2020-11-18T11:13:42.565" v="3188" actId="20577"/>
          <ac:spMkLst>
            <pc:docMk/>
            <pc:sldMk cId="4239333440" sldId="257"/>
            <ac:spMk id="3" creationId="{CC8E5959-1C2F-4A1B-90D8-4FBDB88A7EFE}"/>
          </ac:spMkLst>
        </pc:spChg>
      </pc:sldChg>
      <pc:sldChg chg="addSp modSp mod setBg">
        <pc:chgData name="Malicka Magda" userId="S::magmali@superszkola.pl::4b40655f-af0d-46b8-813f-05c9269b018f" providerId="AD" clId="Web-{38CD2703-A71A-C040-E5F7-F7E993B1F1D8}" dt="2020-11-18T12:11:03.434" v="5779" actId="20577"/>
        <pc:sldMkLst>
          <pc:docMk/>
          <pc:sldMk cId="2394014070" sldId="258"/>
        </pc:sldMkLst>
        <pc:spChg chg="mod">
          <ac:chgData name="Malicka Magda" userId="S::magmali@superszkola.pl::4b40655f-af0d-46b8-813f-05c9269b018f" providerId="AD" clId="Web-{38CD2703-A71A-C040-E5F7-F7E993B1F1D8}" dt="2020-11-18T12:10:45.543" v="5778"/>
          <ac:spMkLst>
            <pc:docMk/>
            <pc:sldMk cId="2394014070" sldId="258"/>
            <ac:spMk id="2" creationId="{D4E663C7-CC4D-43C3-BAA4-D64E3013CE7D}"/>
          </ac:spMkLst>
        </pc:spChg>
        <pc:spChg chg="mod">
          <ac:chgData name="Malicka Magda" userId="S::magmali@superszkola.pl::4b40655f-af0d-46b8-813f-05c9269b018f" providerId="AD" clId="Web-{38CD2703-A71A-C040-E5F7-F7E993B1F1D8}" dt="2020-11-18T12:11:03.434" v="5779" actId="20577"/>
          <ac:spMkLst>
            <pc:docMk/>
            <pc:sldMk cId="2394014070" sldId="258"/>
            <ac:spMk id="3" creationId="{10DF80F5-74F5-4C9A-BF27-176E77B02D3A}"/>
          </ac:spMkLst>
        </pc:spChg>
        <pc:spChg chg="add">
          <ac:chgData name="Malicka Magda" userId="S::magmali@superszkola.pl::4b40655f-af0d-46b8-813f-05c9269b018f" providerId="AD" clId="Web-{38CD2703-A71A-C040-E5F7-F7E993B1F1D8}" dt="2020-11-18T12:10:45.543" v="5778"/>
          <ac:spMkLst>
            <pc:docMk/>
            <pc:sldMk cId="2394014070" sldId="258"/>
            <ac:spMk id="9" creationId="{11D6A2A3-F101-46F7-8B6F-1C699CAFE9AD}"/>
          </ac:spMkLst>
        </pc:spChg>
        <pc:spChg chg="add">
          <ac:chgData name="Malicka Magda" userId="S::magmali@superszkola.pl::4b40655f-af0d-46b8-813f-05c9269b018f" providerId="AD" clId="Web-{38CD2703-A71A-C040-E5F7-F7E993B1F1D8}" dt="2020-11-18T12:10:45.543" v="5778"/>
          <ac:spMkLst>
            <pc:docMk/>
            <pc:sldMk cId="2394014070" sldId="258"/>
            <ac:spMk id="11" creationId="{529E760E-527D-4053-A309-F2BDE12501CD}"/>
          </ac:spMkLst>
        </pc:spChg>
        <pc:spChg chg="add">
          <ac:chgData name="Malicka Magda" userId="S::magmali@superszkola.pl::4b40655f-af0d-46b8-813f-05c9269b018f" providerId="AD" clId="Web-{38CD2703-A71A-C040-E5F7-F7E993B1F1D8}" dt="2020-11-18T12:10:45.543" v="5778"/>
          <ac:spMkLst>
            <pc:docMk/>
            <pc:sldMk cId="2394014070" sldId="258"/>
            <ac:spMk id="13" creationId="{4153D448-4ED1-429A-A28C-8316DE7CAF7E}"/>
          </ac:spMkLst>
        </pc:spChg>
        <pc:picChg chg="add mod">
          <ac:chgData name="Malicka Magda" userId="S::magmali@superszkola.pl::4b40655f-af0d-46b8-813f-05c9269b018f" providerId="AD" clId="Web-{38CD2703-A71A-C040-E5F7-F7E993B1F1D8}" dt="2020-11-18T12:10:45.543" v="5778"/>
          <ac:picMkLst>
            <pc:docMk/>
            <pc:sldMk cId="2394014070" sldId="258"/>
            <ac:picMk id="4" creationId="{CAE0D1AF-10E5-4783-80A2-AD6850E8CE4E}"/>
          </ac:picMkLst>
        </pc:picChg>
      </pc:sldChg>
      <pc:sldChg chg="modSp">
        <pc:chgData name="Malicka Magda" userId="S::magmali@superszkola.pl::4b40655f-af0d-46b8-813f-05c9269b018f" providerId="AD" clId="Web-{38CD2703-A71A-C040-E5F7-F7E993B1F1D8}" dt="2020-11-18T11:11:52.234" v="3161" actId="20577"/>
        <pc:sldMkLst>
          <pc:docMk/>
          <pc:sldMk cId="944422934" sldId="259"/>
        </pc:sldMkLst>
        <pc:spChg chg="mod">
          <ac:chgData name="Malicka Magda" userId="S::magmali@superszkola.pl::4b40655f-af0d-46b8-813f-05c9269b018f" providerId="AD" clId="Web-{38CD2703-A71A-C040-E5F7-F7E993B1F1D8}" dt="2020-11-18T11:11:52.234" v="3161" actId="20577"/>
          <ac:spMkLst>
            <pc:docMk/>
            <pc:sldMk cId="944422934" sldId="259"/>
            <ac:spMk id="3" creationId="{7D5873C2-5DE4-4804-87AF-6433446FD224}"/>
          </ac:spMkLst>
        </pc:spChg>
      </pc:sldChg>
      <pc:sldChg chg="modSp">
        <pc:chgData name="Malicka Magda" userId="S::magmali@superszkola.pl::4b40655f-af0d-46b8-813f-05c9269b018f" providerId="AD" clId="Web-{38CD2703-A71A-C040-E5F7-F7E993B1F1D8}" dt="2020-11-18T11:14:34.207" v="3199" actId="20577"/>
        <pc:sldMkLst>
          <pc:docMk/>
          <pc:sldMk cId="2800707862" sldId="261"/>
        </pc:sldMkLst>
        <pc:spChg chg="mod">
          <ac:chgData name="Malicka Magda" userId="S::magmali@superszkola.pl::4b40655f-af0d-46b8-813f-05c9269b018f" providerId="AD" clId="Web-{38CD2703-A71A-C040-E5F7-F7E993B1F1D8}" dt="2020-11-18T11:14:19.191" v="3195" actId="1076"/>
          <ac:spMkLst>
            <pc:docMk/>
            <pc:sldMk cId="2800707862" sldId="261"/>
            <ac:spMk id="2" creationId="{E586AB8B-5312-435C-BD51-493400B87821}"/>
          </ac:spMkLst>
        </pc:spChg>
        <pc:spChg chg="mod">
          <ac:chgData name="Malicka Magda" userId="S::magmali@superszkola.pl::4b40655f-af0d-46b8-813f-05c9269b018f" providerId="AD" clId="Web-{38CD2703-A71A-C040-E5F7-F7E993B1F1D8}" dt="2020-11-18T11:14:34.207" v="3199" actId="20577"/>
          <ac:spMkLst>
            <pc:docMk/>
            <pc:sldMk cId="2800707862" sldId="261"/>
            <ac:spMk id="3" creationId="{E2E92B5F-3C44-43AC-BB02-0ADDE25354E5}"/>
          </ac:spMkLst>
        </pc:spChg>
      </pc:sldChg>
      <pc:sldChg chg="modSp">
        <pc:chgData name="Malicka Magda" userId="S::magmali@superszkola.pl::4b40655f-af0d-46b8-813f-05c9269b018f" providerId="AD" clId="Web-{38CD2703-A71A-C040-E5F7-F7E993B1F1D8}" dt="2020-11-18T11:15:58.006" v="3220" actId="20577"/>
        <pc:sldMkLst>
          <pc:docMk/>
          <pc:sldMk cId="800642149" sldId="262"/>
        </pc:sldMkLst>
        <pc:spChg chg="mod">
          <ac:chgData name="Malicka Magda" userId="S::magmali@superszkola.pl::4b40655f-af0d-46b8-813f-05c9269b018f" providerId="AD" clId="Web-{38CD2703-A71A-C040-E5F7-F7E993B1F1D8}" dt="2020-11-18T11:15:58.006" v="3220" actId="20577"/>
          <ac:spMkLst>
            <pc:docMk/>
            <pc:sldMk cId="800642149" sldId="262"/>
            <ac:spMk id="4" creationId="{3B498234-C02A-4CAB-9E41-AC8590363DBB}"/>
          </ac:spMkLst>
        </pc:spChg>
      </pc:sldChg>
      <pc:sldChg chg="delSp modSp new del">
        <pc:chgData name="Malicka Magda" userId="S::magmali@superszkola.pl::4b40655f-af0d-46b8-813f-05c9269b018f" providerId="AD" clId="Web-{38CD2703-A71A-C040-E5F7-F7E993B1F1D8}" dt="2020-11-18T09:16:06.046" v="163"/>
        <pc:sldMkLst>
          <pc:docMk/>
          <pc:sldMk cId="1096543791" sldId="263"/>
        </pc:sldMkLst>
        <pc:spChg chg="mod">
          <ac:chgData name="Malicka Magda" userId="S::magmali@superszkola.pl::4b40655f-af0d-46b8-813f-05c9269b018f" providerId="AD" clId="Web-{38CD2703-A71A-C040-E5F7-F7E993B1F1D8}" dt="2020-11-18T09:15:53.374" v="156" actId="20577"/>
          <ac:spMkLst>
            <pc:docMk/>
            <pc:sldMk cId="1096543791" sldId="263"/>
            <ac:spMk id="2" creationId="{BF1A7F50-582B-44FC-AFD9-EA900D9205C1}"/>
          </ac:spMkLst>
        </pc:spChg>
        <pc:spChg chg="del mod">
          <ac:chgData name="Malicka Magda" userId="S::magmali@superszkola.pl::4b40655f-af0d-46b8-813f-05c9269b018f" providerId="AD" clId="Web-{38CD2703-A71A-C040-E5F7-F7E993B1F1D8}" dt="2020-11-18T09:16:03.874" v="162"/>
          <ac:spMkLst>
            <pc:docMk/>
            <pc:sldMk cId="1096543791" sldId="263"/>
            <ac:spMk id="3" creationId="{5C8D42D3-B4D7-4F93-BE23-D6CC90C9116E}"/>
          </ac:spMkLst>
        </pc:spChg>
      </pc:sldChg>
      <pc:sldChg chg="new del">
        <pc:chgData name="Malicka Magda" userId="S::magmali@superszkola.pl::4b40655f-af0d-46b8-813f-05c9269b018f" providerId="AD" clId="Web-{38CD2703-A71A-C040-E5F7-F7E993B1F1D8}" dt="2020-11-18T09:17:38.376" v="247"/>
        <pc:sldMkLst>
          <pc:docMk/>
          <pc:sldMk cId="1436336258" sldId="263"/>
        </pc:sldMkLst>
      </pc:sldChg>
      <pc:sldChg chg="addSp delSp modSp new mod setBg">
        <pc:chgData name="Malicka Magda" userId="S::magmali@superszkola.pl::4b40655f-af0d-46b8-813f-05c9269b018f" providerId="AD" clId="Web-{38CD2703-A71A-C040-E5F7-F7E993B1F1D8}" dt="2020-11-18T11:27:46.571" v="3249" actId="20577"/>
        <pc:sldMkLst>
          <pc:docMk/>
          <pc:sldMk cId="2760214981" sldId="263"/>
        </pc:sldMkLst>
        <pc:spChg chg="mod">
          <ac:chgData name="Malicka Magda" userId="S::magmali@superszkola.pl::4b40655f-af0d-46b8-813f-05c9269b018f" providerId="AD" clId="Web-{38CD2703-A71A-C040-E5F7-F7E993B1F1D8}" dt="2020-11-18T09:56:55.177" v="2073" actId="1076"/>
          <ac:spMkLst>
            <pc:docMk/>
            <pc:sldMk cId="2760214981" sldId="263"/>
            <ac:spMk id="2" creationId="{0BC94EDB-C4B5-4067-A74F-D74396D5C370}"/>
          </ac:spMkLst>
        </pc:spChg>
        <pc:spChg chg="del mod">
          <ac:chgData name="Malicka Magda" userId="S::magmali@superszkola.pl::4b40655f-af0d-46b8-813f-05c9269b018f" providerId="AD" clId="Web-{38CD2703-A71A-C040-E5F7-F7E993B1F1D8}" dt="2020-11-18T09:56:48.286" v="2072"/>
          <ac:spMkLst>
            <pc:docMk/>
            <pc:sldMk cId="2760214981" sldId="263"/>
            <ac:spMk id="3" creationId="{AC509D49-60F1-4A2D-B4C5-949EB64C7B4E}"/>
          </ac:spMkLst>
        </pc:spChg>
        <pc:spChg chg="add">
          <ac:chgData name="Malicka Magda" userId="S::magmali@superszkola.pl::4b40655f-af0d-46b8-813f-05c9269b018f" providerId="AD" clId="Web-{38CD2703-A71A-C040-E5F7-F7E993B1F1D8}" dt="2020-11-18T09:56:48.286" v="2072"/>
          <ac:spMkLst>
            <pc:docMk/>
            <pc:sldMk cId="2760214981" sldId="263"/>
            <ac:spMk id="9" creationId="{040BF4A1-714C-419E-A19F-578DE93BE02F}"/>
          </ac:spMkLst>
        </pc:spChg>
        <pc:spChg chg="add">
          <ac:chgData name="Malicka Magda" userId="S::magmali@superszkola.pl::4b40655f-af0d-46b8-813f-05c9269b018f" providerId="AD" clId="Web-{38CD2703-A71A-C040-E5F7-F7E993B1F1D8}" dt="2020-11-18T09:56:48.286" v="2072"/>
          <ac:spMkLst>
            <pc:docMk/>
            <pc:sldMk cId="2760214981" sldId="263"/>
            <ac:spMk id="11" creationId="{2F91A9BD-D57F-4941-931F-40597AB37017}"/>
          </ac:spMkLst>
        </pc:spChg>
        <pc:spChg chg="add">
          <ac:chgData name="Malicka Magda" userId="S::magmali@superszkola.pl::4b40655f-af0d-46b8-813f-05c9269b018f" providerId="AD" clId="Web-{38CD2703-A71A-C040-E5F7-F7E993B1F1D8}" dt="2020-11-18T09:56:48.286" v="2072"/>
          <ac:spMkLst>
            <pc:docMk/>
            <pc:sldMk cId="2760214981" sldId="263"/>
            <ac:spMk id="13" creationId="{C54DB264-9467-4730-B9E9-C9A97DD66920}"/>
          </ac:spMkLst>
        </pc:spChg>
        <pc:spChg chg="add">
          <ac:chgData name="Malicka Magda" userId="S::magmali@superszkola.pl::4b40655f-af0d-46b8-813f-05c9269b018f" providerId="AD" clId="Web-{38CD2703-A71A-C040-E5F7-F7E993B1F1D8}" dt="2020-11-18T09:56:48.286" v="2072"/>
          <ac:spMkLst>
            <pc:docMk/>
            <pc:sldMk cId="2760214981" sldId="263"/>
            <ac:spMk id="15" creationId="{BB097F88-2120-47B4-B891-5B28F66BBD4A}"/>
          </ac:spMkLst>
        </pc:spChg>
        <pc:spChg chg="add">
          <ac:chgData name="Malicka Magda" userId="S::magmali@superszkola.pl::4b40655f-af0d-46b8-813f-05c9269b018f" providerId="AD" clId="Web-{38CD2703-A71A-C040-E5F7-F7E993B1F1D8}" dt="2020-11-18T09:56:48.286" v="2072"/>
          <ac:spMkLst>
            <pc:docMk/>
            <pc:sldMk cId="2760214981" sldId="263"/>
            <ac:spMk id="17" creationId="{BF9338F5-05AB-4DC5-BD1C-1A9F26C38A7A}"/>
          </ac:spMkLst>
        </pc:spChg>
        <pc:graphicFrameChg chg="add modGraphic">
          <ac:chgData name="Malicka Magda" userId="S::magmali@superszkola.pl::4b40655f-af0d-46b8-813f-05c9269b018f" providerId="AD" clId="Web-{38CD2703-A71A-C040-E5F7-F7E993B1F1D8}" dt="2020-11-18T11:27:46.571" v="3249" actId="20577"/>
          <ac:graphicFrameMkLst>
            <pc:docMk/>
            <pc:sldMk cId="2760214981" sldId="263"/>
            <ac:graphicFrameMk id="5" creationId="{B9383AAB-CCF4-47BF-9B7E-2A03BBC1FD32}"/>
          </ac:graphicFrameMkLst>
        </pc:graphicFrameChg>
      </pc:sldChg>
      <pc:sldChg chg="addSp delSp modSp new">
        <pc:chgData name="Malicka Magda" userId="S::magmali@superszkola.pl::4b40655f-af0d-46b8-813f-05c9269b018f" providerId="AD" clId="Web-{38CD2703-A71A-C040-E5F7-F7E993B1F1D8}" dt="2020-11-18T11:58:19.571" v="5772" actId="20577"/>
        <pc:sldMkLst>
          <pc:docMk/>
          <pc:sldMk cId="1123475009" sldId="264"/>
        </pc:sldMkLst>
        <pc:spChg chg="del mod">
          <ac:chgData name="Malicka Magda" userId="S::magmali@superszkola.pl::4b40655f-af0d-46b8-813f-05c9269b018f" providerId="AD" clId="Web-{38CD2703-A71A-C040-E5F7-F7E993B1F1D8}" dt="2020-11-18T11:37:12.273" v="4081"/>
          <ac:spMkLst>
            <pc:docMk/>
            <pc:sldMk cId="1123475009" sldId="264"/>
            <ac:spMk id="2" creationId="{7A791079-55C3-41E6-8DCC-B118DF619FD0}"/>
          </ac:spMkLst>
        </pc:spChg>
        <pc:spChg chg="del">
          <ac:chgData name="Malicka Magda" userId="S::magmali@superszkola.pl::4b40655f-af0d-46b8-813f-05c9269b018f" providerId="AD" clId="Web-{38CD2703-A71A-C040-E5F7-F7E993B1F1D8}" dt="2020-11-18T09:33:12.990" v="819"/>
          <ac:spMkLst>
            <pc:docMk/>
            <pc:sldMk cId="1123475009" sldId="264"/>
            <ac:spMk id="3" creationId="{0406E79E-8713-4A30-9B9D-972865D01328}"/>
          </ac:spMkLst>
        </pc:spChg>
        <pc:spChg chg="add del mod">
          <ac:chgData name="Malicka Magda" userId="S::magmali@superszkola.pl::4b40655f-af0d-46b8-813f-05c9269b018f" providerId="AD" clId="Web-{38CD2703-A71A-C040-E5F7-F7E993B1F1D8}" dt="2020-11-18T11:37:13.460" v="4082"/>
          <ac:spMkLst>
            <pc:docMk/>
            <pc:sldMk cId="1123475009" sldId="264"/>
            <ac:spMk id="4" creationId="{0A656252-878A-4870-821F-7CE46C4BC502}"/>
          </ac:spMkLst>
        </pc:spChg>
        <pc:spChg chg="add mod">
          <ac:chgData name="Malicka Magda" userId="S::magmali@superszkola.pl::4b40655f-af0d-46b8-813f-05c9269b018f" providerId="AD" clId="Web-{38CD2703-A71A-C040-E5F7-F7E993B1F1D8}" dt="2020-11-18T11:39:28.339" v="4259" actId="20577"/>
          <ac:spMkLst>
            <pc:docMk/>
            <pc:sldMk cId="1123475009" sldId="264"/>
            <ac:spMk id="5" creationId="{AFBBEC00-B67B-418E-A253-813359C5559A}"/>
          </ac:spMkLst>
        </pc:spChg>
        <pc:spChg chg="add del mod">
          <ac:chgData name="Malicka Magda" userId="S::magmali@superszkola.pl::4b40655f-af0d-46b8-813f-05c9269b018f" providerId="AD" clId="Web-{38CD2703-A71A-C040-E5F7-F7E993B1F1D8}" dt="2020-11-18T11:37:15.085" v="4083"/>
          <ac:spMkLst>
            <pc:docMk/>
            <pc:sldMk cId="1123475009" sldId="264"/>
            <ac:spMk id="6" creationId="{9F45C984-C278-4A4D-857E-FDA4EC9066AC}"/>
          </ac:spMkLst>
        </pc:spChg>
        <pc:spChg chg="add mod">
          <ac:chgData name="Malicka Magda" userId="S::magmali@superszkola.pl::4b40655f-af0d-46b8-813f-05c9269b018f" providerId="AD" clId="Web-{38CD2703-A71A-C040-E5F7-F7E993B1F1D8}" dt="2020-11-18T11:58:19.571" v="5772" actId="20577"/>
          <ac:spMkLst>
            <pc:docMk/>
            <pc:sldMk cId="1123475009" sldId="264"/>
            <ac:spMk id="7" creationId="{8487B433-27F2-4A65-B215-8EE3CD597625}"/>
          </ac:spMkLst>
        </pc:spChg>
        <pc:picChg chg="add del mod ord">
          <ac:chgData name="Malicka Magda" userId="S::magmali@superszkola.pl::4b40655f-af0d-46b8-813f-05c9269b018f" providerId="AD" clId="Web-{38CD2703-A71A-C040-E5F7-F7E993B1F1D8}" dt="2020-11-18T09:58:45.273" v="2252"/>
          <ac:picMkLst>
            <pc:docMk/>
            <pc:sldMk cId="1123475009" sldId="264"/>
            <ac:picMk id="4" creationId="{8426475F-38F5-4720-A58C-D46B98559F15}"/>
          </ac:picMkLst>
        </pc:picChg>
      </pc:sldChg>
      <pc:sldChg chg="delSp new del">
        <pc:chgData name="Malicka Magda" userId="S::magmali@superszkola.pl::4b40655f-af0d-46b8-813f-05c9269b018f" providerId="AD" clId="Web-{38CD2703-A71A-C040-E5F7-F7E993B1F1D8}" dt="2020-11-18T11:58:31.555" v="5775"/>
        <pc:sldMkLst>
          <pc:docMk/>
          <pc:sldMk cId="4222182337" sldId="265"/>
        </pc:sldMkLst>
        <pc:spChg chg="del">
          <ac:chgData name="Malicka Magda" userId="S::magmali@superszkola.pl::4b40655f-af0d-46b8-813f-05c9269b018f" providerId="AD" clId="Web-{38CD2703-A71A-C040-E5F7-F7E993B1F1D8}" dt="2020-11-18T11:58:28.446" v="5774"/>
          <ac:spMkLst>
            <pc:docMk/>
            <pc:sldMk cId="4222182337" sldId="265"/>
            <ac:spMk id="2" creationId="{F3B5B13F-65F4-4E15-830F-EC0186ED5C1F}"/>
          </ac:spMkLst>
        </pc:spChg>
      </pc:sldChg>
      <pc:sldChg chg="modSp new">
        <pc:chgData name="Malicka Magda" userId="S::magmali@superszkola.pl::4b40655f-af0d-46b8-813f-05c9269b018f" providerId="AD" clId="Web-{38CD2703-A71A-C040-E5F7-F7E993B1F1D8}" dt="2020-11-18T11:35:57.646" v="3983" actId="20577"/>
        <pc:sldMkLst>
          <pc:docMk/>
          <pc:sldMk cId="2116210969" sldId="266"/>
        </pc:sldMkLst>
        <pc:spChg chg="mod">
          <ac:chgData name="Malicka Magda" userId="S::magmali@superszkola.pl::4b40655f-af0d-46b8-813f-05c9269b018f" providerId="AD" clId="Web-{38CD2703-A71A-C040-E5F7-F7E993B1F1D8}" dt="2020-11-18T09:38:47.185" v="1136" actId="20577"/>
          <ac:spMkLst>
            <pc:docMk/>
            <pc:sldMk cId="2116210969" sldId="266"/>
            <ac:spMk id="2" creationId="{7FFE071A-84E3-4BBA-A984-781A04EAFEE4}"/>
          </ac:spMkLst>
        </pc:spChg>
        <pc:spChg chg="mod">
          <ac:chgData name="Malicka Magda" userId="S::magmali@superszkola.pl::4b40655f-af0d-46b8-813f-05c9269b018f" providerId="AD" clId="Web-{38CD2703-A71A-C040-E5F7-F7E993B1F1D8}" dt="2020-11-18T11:35:57.646" v="3983" actId="20577"/>
          <ac:spMkLst>
            <pc:docMk/>
            <pc:sldMk cId="2116210969" sldId="266"/>
            <ac:spMk id="3" creationId="{F59DDB74-17B9-4378-92FF-CBF69790DB12}"/>
          </ac:spMkLst>
        </pc:spChg>
      </pc:sldChg>
      <pc:sldChg chg="addSp delSp modSp new mod setBg">
        <pc:chgData name="Malicka Magda" userId="S::magmali@superszkola.pl::4b40655f-af0d-46b8-813f-05c9269b018f" providerId="AD" clId="Web-{38CD2703-A71A-C040-E5F7-F7E993B1F1D8}" dt="2020-11-18T09:54:19.111" v="1907" actId="20577"/>
        <pc:sldMkLst>
          <pc:docMk/>
          <pc:sldMk cId="3135864882" sldId="267"/>
        </pc:sldMkLst>
        <pc:spChg chg="mod">
          <ac:chgData name="Malicka Magda" userId="S::magmali@superszkola.pl::4b40655f-af0d-46b8-813f-05c9269b018f" providerId="AD" clId="Web-{38CD2703-A71A-C040-E5F7-F7E993B1F1D8}" dt="2020-11-18T09:54:05.642" v="1904"/>
          <ac:spMkLst>
            <pc:docMk/>
            <pc:sldMk cId="3135864882" sldId="267"/>
            <ac:spMk id="2" creationId="{8C2FB9A5-4D2E-44D2-8720-F44EFD400524}"/>
          </ac:spMkLst>
        </pc:spChg>
        <pc:spChg chg="del mod">
          <ac:chgData name="Malicka Magda" userId="S::magmali@superszkola.pl::4b40655f-af0d-46b8-813f-05c9269b018f" providerId="AD" clId="Web-{38CD2703-A71A-C040-E5F7-F7E993B1F1D8}" dt="2020-11-18T09:54:05.642" v="1904"/>
          <ac:spMkLst>
            <pc:docMk/>
            <pc:sldMk cId="3135864882" sldId="267"/>
            <ac:spMk id="3" creationId="{10F9E8A9-75DF-4391-8232-BD703B660D88}"/>
          </ac:spMkLst>
        </pc:spChg>
        <pc:spChg chg="add">
          <ac:chgData name="Malicka Magda" userId="S::magmali@superszkola.pl::4b40655f-af0d-46b8-813f-05c9269b018f" providerId="AD" clId="Web-{38CD2703-A71A-C040-E5F7-F7E993B1F1D8}" dt="2020-11-18T09:54:05.642" v="1904"/>
          <ac:spMkLst>
            <pc:docMk/>
            <pc:sldMk cId="3135864882" sldId="267"/>
            <ac:spMk id="9" creationId="{040BF4A1-714C-419E-A19F-578DE93BE02F}"/>
          </ac:spMkLst>
        </pc:spChg>
        <pc:spChg chg="add">
          <ac:chgData name="Malicka Magda" userId="S::magmali@superszkola.pl::4b40655f-af0d-46b8-813f-05c9269b018f" providerId="AD" clId="Web-{38CD2703-A71A-C040-E5F7-F7E993B1F1D8}" dt="2020-11-18T09:54:05.642" v="1904"/>
          <ac:spMkLst>
            <pc:docMk/>
            <pc:sldMk cId="3135864882" sldId="267"/>
            <ac:spMk id="11" creationId="{2F91A9BD-D57F-4941-931F-40597AB37017}"/>
          </ac:spMkLst>
        </pc:spChg>
        <pc:spChg chg="add">
          <ac:chgData name="Malicka Magda" userId="S::magmali@superszkola.pl::4b40655f-af0d-46b8-813f-05c9269b018f" providerId="AD" clId="Web-{38CD2703-A71A-C040-E5F7-F7E993B1F1D8}" dt="2020-11-18T09:54:05.642" v="1904"/>
          <ac:spMkLst>
            <pc:docMk/>
            <pc:sldMk cId="3135864882" sldId="267"/>
            <ac:spMk id="13" creationId="{C54DB264-9467-4730-B9E9-C9A97DD66920}"/>
          </ac:spMkLst>
        </pc:spChg>
        <pc:spChg chg="add">
          <ac:chgData name="Malicka Magda" userId="S::magmali@superszkola.pl::4b40655f-af0d-46b8-813f-05c9269b018f" providerId="AD" clId="Web-{38CD2703-A71A-C040-E5F7-F7E993B1F1D8}" dt="2020-11-18T09:54:05.642" v="1904"/>
          <ac:spMkLst>
            <pc:docMk/>
            <pc:sldMk cId="3135864882" sldId="267"/>
            <ac:spMk id="15" creationId="{BB097F88-2120-47B4-B891-5B28F66BBD4A}"/>
          </ac:spMkLst>
        </pc:spChg>
        <pc:spChg chg="add">
          <ac:chgData name="Malicka Magda" userId="S::magmali@superszkola.pl::4b40655f-af0d-46b8-813f-05c9269b018f" providerId="AD" clId="Web-{38CD2703-A71A-C040-E5F7-F7E993B1F1D8}" dt="2020-11-18T09:54:05.642" v="1904"/>
          <ac:spMkLst>
            <pc:docMk/>
            <pc:sldMk cId="3135864882" sldId="267"/>
            <ac:spMk id="17" creationId="{BF9338F5-05AB-4DC5-BD1C-1A9F26C38A7A}"/>
          </ac:spMkLst>
        </pc:spChg>
        <pc:graphicFrameChg chg="add modGraphic">
          <ac:chgData name="Malicka Magda" userId="S::magmali@superszkola.pl::4b40655f-af0d-46b8-813f-05c9269b018f" providerId="AD" clId="Web-{38CD2703-A71A-C040-E5F7-F7E993B1F1D8}" dt="2020-11-18T09:54:19.111" v="1907" actId="20577"/>
          <ac:graphicFrameMkLst>
            <pc:docMk/>
            <pc:sldMk cId="3135864882" sldId="267"/>
            <ac:graphicFrameMk id="5" creationId="{F7583FB3-A8C9-4B94-82A8-D53CE065387C}"/>
          </ac:graphicFrameMkLst>
        </pc:graphicFrameChg>
      </pc:sldChg>
      <pc:sldChg chg="modSp">
        <pc:chgData name="Malicka Magda" userId="S::magmali@superszkola.pl::4b40655f-af0d-46b8-813f-05c9269b018f" providerId="AD" clId="Web-{38CD2703-A71A-C040-E5F7-F7E993B1F1D8}" dt="2020-11-18T11:56:05.786" v="5440" actId="20577"/>
        <pc:sldMkLst>
          <pc:docMk/>
          <pc:sldMk cId="4072371924" sldId="268"/>
        </pc:sldMkLst>
        <pc:spChg chg="mod">
          <ac:chgData name="Malicka Magda" userId="S::magmali@superszkola.pl::4b40655f-af0d-46b8-813f-05c9269b018f" providerId="AD" clId="Web-{38CD2703-A71A-C040-E5F7-F7E993B1F1D8}" dt="2020-11-18T11:28:30.853" v="3400" actId="20577"/>
          <ac:spMkLst>
            <pc:docMk/>
            <pc:sldMk cId="4072371924" sldId="268"/>
            <ac:spMk id="2" creationId="{65E52CF2-5BFA-4A90-BA47-C64A3812E807}"/>
          </ac:spMkLst>
        </pc:spChg>
        <pc:spChg chg="mod">
          <ac:chgData name="Malicka Magda" userId="S::magmali@superszkola.pl::4b40655f-af0d-46b8-813f-05c9269b018f" providerId="AD" clId="Web-{38CD2703-A71A-C040-E5F7-F7E993B1F1D8}" dt="2020-11-18T11:56:05.786" v="5440" actId="20577"/>
          <ac:spMkLst>
            <pc:docMk/>
            <pc:sldMk cId="4072371924" sldId="268"/>
            <ac:spMk id="3" creationId="{FDC0D9FE-5188-4E0D-B279-5F1B98468822}"/>
          </ac:spMkLst>
        </pc:spChg>
      </pc:sldChg>
      <pc:sldChg chg="addSp delSp modSp new">
        <pc:chgData name="Malicka Magda" userId="S::magmali@superszkola.pl::4b40655f-af0d-46b8-813f-05c9269b018f" providerId="AD" clId="Web-{38CD2703-A71A-C040-E5F7-F7E993B1F1D8}" dt="2020-11-18T11:17:11.992" v="3226"/>
        <pc:sldMkLst>
          <pc:docMk/>
          <pc:sldMk cId="2400765486" sldId="269"/>
        </pc:sldMkLst>
        <pc:spChg chg="mod">
          <ac:chgData name="Malicka Magda" userId="S::magmali@superszkola.pl::4b40655f-af0d-46b8-813f-05c9269b018f" providerId="AD" clId="Web-{38CD2703-A71A-C040-E5F7-F7E993B1F1D8}" dt="2020-11-18T09:55:22.597" v="2024" actId="20577"/>
          <ac:spMkLst>
            <pc:docMk/>
            <pc:sldMk cId="2400765486" sldId="269"/>
            <ac:spMk id="2" creationId="{A6C663B9-7730-472C-BAC1-9A0FBD44BB7F}"/>
          </ac:spMkLst>
        </pc:spChg>
        <pc:spChg chg="mod">
          <ac:chgData name="Malicka Magda" userId="S::magmali@superszkola.pl::4b40655f-af0d-46b8-813f-05c9269b018f" providerId="AD" clId="Web-{38CD2703-A71A-C040-E5F7-F7E993B1F1D8}" dt="2020-11-18T09:56:32.958" v="2069" actId="20577"/>
          <ac:spMkLst>
            <pc:docMk/>
            <pc:sldMk cId="2400765486" sldId="269"/>
            <ac:spMk id="3" creationId="{5ADC31FA-23B5-4E69-B775-CAA3360AB0D1}"/>
          </ac:spMkLst>
        </pc:spChg>
        <pc:spChg chg="add del mod">
          <ac:chgData name="Malicka Magda" userId="S::magmali@superszkola.pl::4b40655f-af0d-46b8-813f-05c9269b018f" providerId="AD" clId="Web-{38CD2703-A71A-C040-E5F7-F7E993B1F1D8}" dt="2020-11-18T11:17:11.992" v="3226"/>
          <ac:spMkLst>
            <pc:docMk/>
            <pc:sldMk cId="2400765486" sldId="269"/>
            <ac:spMk id="4" creationId="{508ADD9C-2148-4B81-BA9C-679E6553E123}"/>
          </ac:spMkLst>
        </pc:spChg>
        <pc:spChg chg="add del">
          <ac:chgData name="Malicka Magda" userId="S::magmali@superszkola.pl::4b40655f-af0d-46b8-813f-05c9269b018f" providerId="AD" clId="Web-{38CD2703-A71A-C040-E5F7-F7E993B1F1D8}" dt="2020-11-18T11:17:06.305" v="3223"/>
          <ac:spMkLst>
            <pc:docMk/>
            <pc:sldMk cId="2400765486" sldId="269"/>
            <ac:spMk id="5" creationId="{F08BF387-DD39-4124-A4B1-0573C4571EED}"/>
          </ac:spMkLst>
        </pc:spChg>
        <pc:spChg chg="add mod">
          <ac:chgData name="Malicka Magda" userId="S::magmali@superszkola.pl::4b40655f-af0d-46b8-813f-05c9269b018f" providerId="AD" clId="Web-{38CD2703-A71A-C040-E5F7-F7E993B1F1D8}" dt="2020-11-18T11:09:15.965" v="3108" actId="20577"/>
          <ac:spMkLst>
            <pc:docMk/>
            <pc:sldMk cId="2400765486" sldId="269"/>
            <ac:spMk id="6" creationId="{46565298-89E0-4309-AFBE-45C65C42ED4B}"/>
          </ac:spMkLst>
        </pc:spChg>
      </pc:sldChg>
      <pc:sldChg chg="addSp delSp modSp new">
        <pc:chgData name="Malicka Magda" userId="S::magmali@superszkola.pl::4b40655f-af0d-46b8-813f-05c9269b018f" providerId="AD" clId="Web-{38CD2703-A71A-C040-E5F7-F7E993B1F1D8}" dt="2020-11-18T11:27:14.961" v="3239" actId="20577"/>
        <pc:sldMkLst>
          <pc:docMk/>
          <pc:sldMk cId="1036022221" sldId="270"/>
        </pc:sldMkLst>
        <pc:spChg chg="add del mod">
          <ac:chgData name="Malicka Magda" userId="S::magmali@superszkola.pl::4b40655f-af0d-46b8-813f-05c9269b018f" providerId="AD" clId="Web-{38CD2703-A71A-C040-E5F7-F7E993B1F1D8}" dt="2020-11-18T11:17:33.087" v="3234" actId="1076"/>
          <ac:spMkLst>
            <pc:docMk/>
            <pc:sldMk cId="1036022221" sldId="270"/>
            <ac:spMk id="2" creationId="{2F608AB3-23ED-4628-A786-1C805CFFB783}"/>
          </ac:spMkLst>
        </pc:spChg>
        <pc:spChg chg="del">
          <ac:chgData name="Malicka Magda" userId="S::magmali@superszkola.pl::4b40655f-af0d-46b8-813f-05c9269b018f" providerId="AD" clId="Web-{38CD2703-A71A-C040-E5F7-F7E993B1F1D8}" dt="2020-11-18T09:58:51.070" v="2253"/>
          <ac:spMkLst>
            <pc:docMk/>
            <pc:sldMk cId="1036022221" sldId="270"/>
            <ac:spMk id="3" creationId="{8CA55C82-9D0A-4AA6-8127-F4D4A7394BE4}"/>
          </ac:spMkLst>
        </pc:spChg>
        <pc:spChg chg="add del mod">
          <ac:chgData name="Malicka Magda" userId="S::magmali@superszkola.pl::4b40655f-af0d-46b8-813f-05c9269b018f" providerId="AD" clId="Web-{38CD2703-A71A-C040-E5F7-F7E993B1F1D8}" dt="2020-11-18T09:58:31.007" v="2246"/>
          <ac:spMkLst>
            <pc:docMk/>
            <pc:sldMk cId="1036022221" sldId="270"/>
            <ac:spMk id="5" creationId="{472308D5-4787-474A-BA2F-580B997E211C}"/>
          </ac:spMkLst>
        </pc:spChg>
        <pc:spChg chg="add mod">
          <ac:chgData name="Malicka Magda" userId="S::magmali@superszkola.pl::4b40655f-af0d-46b8-813f-05c9269b018f" providerId="AD" clId="Web-{38CD2703-A71A-C040-E5F7-F7E993B1F1D8}" dt="2020-11-18T11:27:14.961" v="3239" actId="20577"/>
          <ac:spMkLst>
            <pc:docMk/>
            <pc:sldMk cId="1036022221" sldId="270"/>
            <ac:spMk id="7" creationId="{5DEEB72F-0A5A-4EED-B172-80CE909AC1F2}"/>
          </ac:spMkLst>
        </pc:spChg>
        <pc:spChg chg="add del mod">
          <ac:chgData name="Malicka Magda" userId="S::magmali@superszkola.pl::4b40655f-af0d-46b8-813f-05c9269b018f" providerId="AD" clId="Web-{38CD2703-A71A-C040-E5F7-F7E993B1F1D8}" dt="2020-11-18T10:03:45.530" v="3089"/>
          <ac:spMkLst>
            <pc:docMk/>
            <pc:sldMk cId="1036022221" sldId="270"/>
            <ac:spMk id="9" creationId="{8C7F90BD-2102-4A19-9FDF-B6729188DF43}"/>
          </ac:spMkLst>
        </pc:spChg>
        <pc:picChg chg="add del mod ord">
          <ac:chgData name="Malicka Magda" userId="S::magmali@superszkola.pl::4b40655f-af0d-46b8-813f-05c9269b018f" providerId="AD" clId="Web-{38CD2703-A71A-C040-E5F7-F7E993B1F1D8}" dt="2020-11-18T10:03:39.311" v="3087"/>
          <ac:picMkLst>
            <pc:docMk/>
            <pc:sldMk cId="1036022221" sldId="270"/>
            <ac:picMk id="6" creationId="{78F7A527-499B-43AB-AD7E-70C811B193DE}"/>
          </ac:picMkLst>
        </pc:picChg>
      </pc:sldChg>
    </pc:docChg>
  </pc:docChgLst>
  <pc:docChgLst>
    <pc:chgData clId="Web-{37991DFD-1F59-8D30-718A-D9EB93931A59}"/>
    <pc:docChg chg="modSld">
      <pc:chgData name="" userId="" providerId="" clId="Web-{37991DFD-1F59-8D30-718A-D9EB93931A59}" dt="2020-11-26T08:21:38.411" v="0" actId="14100"/>
      <pc:docMkLst>
        <pc:docMk/>
      </pc:docMkLst>
      <pc:sldChg chg="modSp">
        <pc:chgData name="" userId="" providerId="" clId="Web-{37991DFD-1F59-8D30-718A-D9EB93931A59}" dt="2020-11-26T08:21:38.411" v="0" actId="14100"/>
        <pc:sldMkLst>
          <pc:docMk/>
          <pc:sldMk cId="650317164" sldId="256"/>
        </pc:sldMkLst>
        <pc:spChg chg="mod">
          <ac:chgData name="" userId="" providerId="" clId="Web-{37991DFD-1F59-8D30-718A-D9EB93931A59}" dt="2020-11-26T08:21:38.411" v="0" actId="14100"/>
          <ac:spMkLst>
            <pc:docMk/>
            <pc:sldMk cId="650317164" sldId="256"/>
            <ac:spMk id="3" creationId="{00000000-0000-0000-0000-000000000000}"/>
          </ac:spMkLst>
        </pc:spChg>
      </pc:sldChg>
    </pc:docChg>
  </pc:docChgLst>
  <pc:docChgLst>
    <pc:chgData name="Malicka Magda" userId="S::magmali@superszkola.pl::4b40655f-af0d-46b8-813f-05c9269b018f" providerId="AD" clId="Web-{7065D93F-9E72-D77B-F474-44A4B288597D}"/>
    <pc:docChg chg="addSld delSld modSld sldOrd">
      <pc:chgData name="Malicka Magda" userId="S::magmali@superszkola.pl::4b40655f-af0d-46b8-813f-05c9269b018f" providerId="AD" clId="Web-{7065D93F-9E72-D77B-F474-44A4B288597D}" dt="2020-12-08T09:14:22.896" v="1590" actId="20577"/>
      <pc:docMkLst>
        <pc:docMk/>
      </pc:docMkLst>
      <pc:sldChg chg="addSp modSp mod setBg">
        <pc:chgData name="Malicka Magda" userId="S::magmali@superszkola.pl::4b40655f-af0d-46b8-813f-05c9269b018f" providerId="AD" clId="Web-{7065D93F-9E72-D77B-F474-44A4B288597D}" dt="2020-12-08T09:04:03.874" v="1245" actId="20577"/>
        <pc:sldMkLst>
          <pc:docMk/>
          <pc:sldMk cId="4239333440" sldId="257"/>
        </pc:sldMkLst>
        <pc:spChg chg="mod">
          <ac:chgData name="Malicka Magda" userId="S::magmali@superszkola.pl::4b40655f-af0d-46b8-813f-05c9269b018f" providerId="AD" clId="Web-{7065D93F-9E72-D77B-F474-44A4B288597D}" dt="2020-12-08T08:58:41.074" v="1204" actId="14100"/>
          <ac:spMkLst>
            <pc:docMk/>
            <pc:sldMk cId="4239333440" sldId="257"/>
            <ac:spMk id="2" creationId="{F382C000-6A8E-4870-A794-D59124FE676F}"/>
          </ac:spMkLst>
        </pc:spChg>
        <pc:spChg chg="mod">
          <ac:chgData name="Malicka Magda" userId="S::magmali@superszkola.pl::4b40655f-af0d-46b8-813f-05c9269b018f" providerId="AD" clId="Web-{7065D93F-9E72-D77B-F474-44A4B288597D}" dt="2020-12-08T09:04:03.874" v="1245" actId="20577"/>
          <ac:spMkLst>
            <pc:docMk/>
            <pc:sldMk cId="4239333440" sldId="257"/>
            <ac:spMk id="3" creationId="{CC8E5959-1C2F-4A1B-90D8-4FBDB88A7EFE}"/>
          </ac:spMkLst>
        </pc:spChg>
        <pc:spChg chg="add">
          <ac:chgData name="Malicka Magda" userId="S::magmali@superszkola.pl::4b40655f-af0d-46b8-813f-05c9269b018f" providerId="AD" clId="Web-{7065D93F-9E72-D77B-F474-44A4B288597D}" dt="2020-12-08T08:58:23.386" v="1201"/>
          <ac:spMkLst>
            <pc:docMk/>
            <pc:sldMk cId="4239333440" sldId="257"/>
            <ac:spMk id="9" creationId="{11D6A2A3-F101-46F7-8B6F-1C699CAFE9AD}"/>
          </ac:spMkLst>
        </pc:spChg>
        <pc:spChg chg="add">
          <ac:chgData name="Malicka Magda" userId="S::magmali@superszkola.pl::4b40655f-af0d-46b8-813f-05c9269b018f" providerId="AD" clId="Web-{7065D93F-9E72-D77B-F474-44A4B288597D}" dt="2020-12-08T08:58:23.386" v="1201"/>
          <ac:spMkLst>
            <pc:docMk/>
            <pc:sldMk cId="4239333440" sldId="257"/>
            <ac:spMk id="11" creationId="{529E760E-527D-4053-A309-F2BDE12501CD}"/>
          </ac:spMkLst>
        </pc:spChg>
        <pc:spChg chg="add">
          <ac:chgData name="Malicka Magda" userId="S::magmali@superszkola.pl::4b40655f-af0d-46b8-813f-05c9269b018f" providerId="AD" clId="Web-{7065D93F-9E72-D77B-F474-44A4B288597D}" dt="2020-12-08T08:58:23.386" v="1201"/>
          <ac:spMkLst>
            <pc:docMk/>
            <pc:sldMk cId="4239333440" sldId="257"/>
            <ac:spMk id="13" creationId="{4153D448-4ED1-429A-A28C-8316DE7CAF7E}"/>
          </ac:spMkLst>
        </pc:spChg>
        <pc:picChg chg="add mod">
          <ac:chgData name="Malicka Magda" userId="S::magmali@superszkola.pl::4b40655f-af0d-46b8-813f-05c9269b018f" providerId="AD" clId="Web-{7065D93F-9E72-D77B-F474-44A4B288597D}" dt="2020-12-08T08:58:27.558" v="1202" actId="1076"/>
          <ac:picMkLst>
            <pc:docMk/>
            <pc:sldMk cId="4239333440" sldId="257"/>
            <ac:picMk id="4" creationId="{6E5DC9B2-C596-435D-964D-CB5ED6B007BF}"/>
          </ac:picMkLst>
        </pc:picChg>
      </pc:sldChg>
      <pc:sldChg chg="addSp delSp modSp mod setBg">
        <pc:chgData name="Malicka Magda" userId="S::magmali@superszkola.pl::4b40655f-af0d-46b8-813f-05c9269b018f" providerId="AD" clId="Web-{7065D93F-9E72-D77B-F474-44A4B288597D}" dt="2020-12-08T09:06:13.204" v="1258" actId="20577"/>
        <pc:sldMkLst>
          <pc:docMk/>
          <pc:sldMk cId="944422934" sldId="259"/>
        </pc:sldMkLst>
        <pc:spChg chg="mod">
          <ac:chgData name="Malicka Magda" userId="S::magmali@superszkola.pl::4b40655f-af0d-46b8-813f-05c9269b018f" providerId="AD" clId="Web-{7065D93F-9E72-D77B-F474-44A4B288597D}" dt="2020-12-08T09:06:01.188" v="1254" actId="1076"/>
          <ac:spMkLst>
            <pc:docMk/>
            <pc:sldMk cId="944422934" sldId="259"/>
            <ac:spMk id="2" creationId="{2D87119A-126C-49D1-978D-D8C2F2AD614A}"/>
          </ac:spMkLst>
        </pc:spChg>
        <pc:spChg chg="mod ord">
          <ac:chgData name="Malicka Magda" userId="S::magmali@superszkola.pl::4b40655f-af0d-46b8-813f-05c9269b018f" providerId="AD" clId="Web-{7065D93F-9E72-D77B-F474-44A4B288597D}" dt="2020-12-08T09:06:13.204" v="1258" actId="20577"/>
          <ac:spMkLst>
            <pc:docMk/>
            <pc:sldMk cId="944422934" sldId="259"/>
            <ac:spMk id="3" creationId="{7D5873C2-5DE4-4804-87AF-6433446FD224}"/>
          </ac:spMkLst>
        </pc:spChg>
        <pc:spChg chg="add">
          <ac:chgData name="Malicka Magda" userId="S::magmali@superszkola.pl::4b40655f-af0d-46b8-813f-05c9269b018f" providerId="AD" clId="Web-{7065D93F-9E72-D77B-F474-44A4B288597D}" dt="2020-12-08T09:05:55.032" v="1253"/>
          <ac:spMkLst>
            <pc:docMk/>
            <pc:sldMk cId="944422934" sldId="259"/>
            <ac:spMk id="10" creationId="{E3CBB9B1-7B7D-4BA1-A1AF-572168B39539}"/>
          </ac:spMkLst>
        </pc:spChg>
        <pc:spChg chg="add">
          <ac:chgData name="Malicka Magda" userId="S::magmali@superszkola.pl::4b40655f-af0d-46b8-813f-05c9269b018f" providerId="AD" clId="Web-{7065D93F-9E72-D77B-F474-44A4B288597D}" dt="2020-12-08T09:05:55.032" v="1253"/>
          <ac:spMkLst>
            <pc:docMk/>
            <pc:sldMk cId="944422934" sldId="259"/>
            <ac:spMk id="12" creationId="{907741FC-B544-4A6E-B831-6789D042333D}"/>
          </ac:spMkLst>
        </pc:spChg>
        <pc:spChg chg="add">
          <ac:chgData name="Malicka Magda" userId="S::magmali@superszkola.pl::4b40655f-af0d-46b8-813f-05c9269b018f" providerId="AD" clId="Web-{7065D93F-9E72-D77B-F474-44A4B288597D}" dt="2020-12-08T09:05:55.032" v="1253"/>
          <ac:spMkLst>
            <pc:docMk/>
            <pc:sldMk cId="944422934" sldId="259"/>
            <ac:spMk id="14" creationId="{3F0BE7ED-7814-4273-B18A-F26CC0380380}"/>
          </ac:spMkLst>
        </pc:spChg>
        <pc:picChg chg="add del mod">
          <ac:chgData name="Malicka Magda" userId="S::magmali@superszkola.pl::4b40655f-af0d-46b8-813f-05c9269b018f" providerId="AD" clId="Web-{7065D93F-9E72-D77B-F474-44A4B288597D}" dt="2020-12-08T09:05:16.172" v="1250"/>
          <ac:picMkLst>
            <pc:docMk/>
            <pc:sldMk cId="944422934" sldId="259"/>
            <ac:picMk id="4" creationId="{B9A39026-4313-4255-B98B-521577C99918}"/>
          </ac:picMkLst>
        </pc:picChg>
        <pc:picChg chg="add mod">
          <ac:chgData name="Malicka Magda" userId="S::magmali@superszkola.pl::4b40655f-af0d-46b8-813f-05c9269b018f" providerId="AD" clId="Web-{7065D93F-9E72-D77B-F474-44A4B288597D}" dt="2020-12-08T09:05:55.032" v="1253"/>
          <ac:picMkLst>
            <pc:docMk/>
            <pc:sldMk cId="944422934" sldId="259"/>
            <ac:picMk id="5" creationId="{EAE3E943-05EF-40B8-BD4B-BBA70363011E}"/>
          </ac:picMkLst>
        </pc:picChg>
      </pc:sldChg>
      <pc:sldChg chg="del">
        <pc:chgData name="Malicka Magda" userId="S::magmali@superszkola.pl::4b40655f-af0d-46b8-813f-05c9269b018f" providerId="AD" clId="Web-{7065D93F-9E72-D77B-F474-44A4B288597D}" dt="2020-12-08T08:42:15.454" v="920"/>
        <pc:sldMkLst>
          <pc:docMk/>
          <pc:sldMk cId="477325540" sldId="260"/>
        </pc:sldMkLst>
      </pc:sldChg>
      <pc:sldChg chg="ord">
        <pc:chgData name="Malicka Magda" userId="S::magmali@superszkola.pl::4b40655f-af0d-46b8-813f-05c9269b018f" providerId="AD" clId="Web-{7065D93F-9E72-D77B-F474-44A4B288597D}" dt="2020-12-08T08:45:57.284" v="1143"/>
        <pc:sldMkLst>
          <pc:docMk/>
          <pc:sldMk cId="2800707862" sldId="261"/>
        </pc:sldMkLst>
      </pc:sldChg>
      <pc:sldChg chg="modSp ord">
        <pc:chgData name="Malicka Magda" userId="S::magmali@superszkola.pl::4b40655f-af0d-46b8-813f-05c9269b018f" providerId="AD" clId="Web-{7065D93F-9E72-D77B-F474-44A4B288597D}" dt="2020-12-08T08:46:04.191" v="1144"/>
        <pc:sldMkLst>
          <pc:docMk/>
          <pc:sldMk cId="800642149" sldId="262"/>
        </pc:sldMkLst>
        <pc:spChg chg="mod">
          <ac:chgData name="Malicka Magda" userId="S::magmali@superszkola.pl::4b40655f-af0d-46b8-813f-05c9269b018f" providerId="AD" clId="Web-{7065D93F-9E72-D77B-F474-44A4B288597D}" dt="2020-12-08T08:42:27.548" v="921" actId="1076"/>
          <ac:spMkLst>
            <pc:docMk/>
            <pc:sldMk cId="800642149" sldId="262"/>
            <ac:spMk id="4" creationId="{3B498234-C02A-4CAB-9E41-AC8590363DBB}"/>
          </ac:spMkLst>
        </pc:spChg>
      </pc:sldChg>
      <pc:sldChg chg="modSp">
        <pc:chgData name="Malicka Magda" userId="S::magmali@superszkola.pl::4b40655f-af0d-46b8-813f-05c9269b018f" providerId="AD" clId="Web-{7065D93F-9E72-D77B-F474-44A4B288597D}" dt="2020-12-08T09:14:17.068" v="1588" actId="20577"/>
        <pc:sldMkLst>
          <pc:docMk/>
          <pc:sldMk cId="1123475009" sldId="264"/>
        </pc:sldMkLst>
        <pc:spChg chg="mod">
          <ac:chgData name="Malicka Magda" userId="S::magmali@superszkola.pl::4b40655f-af0d-46b8-813f-05c9269b018f" providerId="AD" clId="Web-{7065D93F-9E72-D77B-F474-44A4B288597D}" dt="2020-12-08T09:14:17.068" v="1588" actId="20577"/>
          <ac:spMkLst>
            <pc:docMk/>
            <pc:sldMk cId="1123475009" sldId="264"/>
            <ac:spMk id="7" creationId="{8487B433-27F2-4A65-B215-8EE3CD597625}"/>
          </ac:spMkLst>
        </pc:spChg>
      </pc:sldChg>
      <pc:sldChg chg="modSp">
        <pc:chgData name="Malicka Magda" userId="S::magmali@superszkola.pl::4b40655f-af0d-46b8-813f-05c9269b018f" providerId="AD" clId="Web-{7065D93F-9E72-D77B-F474-44A4B288597D}" dt="2020-12-08T08:46:48.644" v="1148" actId="20577"/>
        <pc:sldMkLst>
          <pc:docMk/>
          <pc:sldMk cId="2116210969" sldId="266"/>
        </pc:sldMkLst>
        <pc:spChg chg="mod">
          <ac:chgData name="Malicka Magda" userId="S::magmali@superszkola.pl::4b40655f-af0d-46b8-813f-05c9269b018f" providerId="AD" clId="Web-{7065D93F-9E72-D77B-F474-44A4B288597D}" dt="2020-12-08T08:46:48.644" v="1148" actId="20577"/>
          <ac:spMkLst>
            <pc:docMk/>
            <pc:sldMk cId="2116210969" sldId="266"/>
            <ac:spMk id="3" creationId="{F59DDB74-17B9-4378-92FF-CBF69790DB12}"/>
          </ac:spMkLst>
        </pc:spChg>
      </pc:sldChg>
      <pc:sldChg chg="modSp">
        <pc:chgData name="Malicka Magda" userId="S::magmali@superszkola.pl::4b40655f-af0d-46b8-813f-05c9269b018f" providerId="AD" clId="Web-{7065D93F-9E72-D77B-F474-44A4B288597D}" dt="2020-12-08T08:43:28.658" v="936" actId="20577"/>
        <pc:sldMkLst>
          <pc:docMk/>
          <pc:sldMk cId="3135864882" sldId="267"/>
        </pc:sldMkLst>
        <pc:graphicFrameChg chg="modGraphic">
          <ac:chgData name="Malicka Magda" userId="S::magmali@superszkola.pl::4b40655f-af0d-46b8-813f-05c9269b018f" providerId="AD" clId="Web-{7065D93F-9E72-D77B-F474-44A4B288597D}" dt="2020-12-08T08:43:28.658" v="936" actId="20577"/>
          <ac:graphicFrameMkLst>
            <pc:docMk/>
            <pc:sldMk cId="3135864882" sldId="267"/>
            <ac:graphicFrameMk id="5" creationId="{F7583FB3-A8C9-4B94-82A8-D53CE065387C}"/>
          </ac:graphicFrameMkLst>
        </pc:graphicFrameChg>
      </pc:sldChg>
      <pc:sldChg chg="modSp">
        <pc:chgData name="Malicka Magda" userId="S::magmali@superszkola.pl::4b40655f-af0d-46b8-813f-05c9269b018f" providerId="AD" clId="Web-{7065D93F-9E72-D77B-F474-44A4B288597D}" dt="2020-12-08T08:47:20.520" v="1157" actId="1076"/>
        <pc:sldMkLst>
          <pc:docMk/>
          <pc:sldMk cId="4072371924" sldId="268"/>
        </pc:sldMkLst>
        <pc:spChg chg="mod">
          <ac:chgData name="Malicka Magda" userId="S::magmali@superszkola.pl::4b40655f-af0d-46b8-813f-05c9269b018f" providerId="AD" clId="Web-{7065D93F-9E72-D77B-F474-44A4B288597D}" dt="2020-12-08T08:47:20.520" v="1157" actId="1076"/>
          <ac:spMkLst>
            <pc:docMk/>
            <pc:sldMk cId="4072371924" sldId="268"/>
            <ac:spMk id="3" creationId="{FDC0D9FE-5188-4E0D-B279-5F1B98468822}"/>
          </ac:spMkLst>
        </pc:spChg>
      </pc:sldChg>
      <pc:sldChg chg="addSp delSp modSp mod setBg">
        <pc:chgData name="Malicka Magda" userId="S::magmali@superszkola.pl::4b40655f-af0d-46b8-813f-05c9269b018f" providerId="AD" clId="Web-{7065D93F-9E72-D77B-F474-44A4B288597D}" dt="2020-12-08T09:11:20.738" v="1393"/>
        <pc:sldMkLst>
          <pc:docMk/>
          <pc:sldMk cId="2400765486" sldId="269"/>
        </pc:sldMkLst>
        <pc:spChg chg="mod">
          <ac:chgData name="Malicka Magda" userId="S::magmali@superszkola.pl::4b40655f-af0d-46b8-813f-05c9269b018f" providerId="AD" clId="Web-{7065D93F-9E72-D77B-F474-44A4B288597D}" dt="2020-12-08T09:09:07.784" v="1336"/>
          <ac:spMkLst>
            <pc:docMk/>
            <pc:sldMk cId="2400765486" sldId="269"/>
            <ac:spMk id="2" creationId="{A6C663B9-7730-472C-BAC1-9A0FBD44BB7F}"/>
          </ac:spMkLst>
        </pc:spChg>
        <pc:spChg chg="mod">
          <ac:chgData name="Malicka Magda" userId="S::magmali@superszkola.pl::4b40655f-af0d-46b8-813f-05c9269b018f" providerId="AD" clId="Web-{7065D93F-9E72-D77B-F474-44A4B288597D}" dt="2020-12-08T09:09:32.096" v="1354" actId="20577"/>
          <ac:spMkLst>
            <pc:docMk/>
            <pc:sldMk cId="2400765486" sldId="269"/>
            <ac:spMk id="3" creationId="{5ADC31FA-23B5-4E69-B775-CAA3360AB0D1}"/>
          </ac:spMkLst>
        </pc:spChg>
        <pc:spChg chg="del mod">
          <ac:chgData name="Malicka Magda" userId="S::magmali@superszkola.pl::4b40655f-af0d-46b8-813f-05c9269b018f" providerId="AD" clId="Web-{7065D93F-9E72-D77B-F474-44A4B288597D}" dt="2020-12-08T09:11:20.738" v="1393"/>
          <ac:spMkLst>
            <pc:docMk/>
            <pc:sldMk cId="2400765486" sldId="269"/>
            <ac:spMk id="6" creationId="{46565298-89E0-4309-AFBE-45C65C42ED4B}"/>
          </ac:spMkLst>
        </pc:spChg>
        <pc:spChg chg="add">
          <ac:chgData name="Malicka Magda" userId="S::magmali@superszkola.pl::4b40655f-af0d-46b8-813f-05c9269b018f" providerId="AD" clId="Web-{7065D93F-9E72-D77B-F474-44A4B288597D}" dt="2020-12-08T09:09:07.784" v="1336"/>
          <ac:spMkLst>
            <pc:docMk/>
            <pc:sldMk cId="2400765486" sldId="269"/>
            <ac:spMk id="11" creationId="{ED9D89B5-CCAB-4617-B70E-501DBE3C8437}"/>
          </ac:spMkLst>
        </pc:spChg>
        <pc:spChg chg="add">
          <ac:chgData name="Malicka Magda" userId="S::magmali@superszkola.pl::4b40655f-af0d-46b8-813f-05c9269b018f" providerId="AD" clId="Web-{7065D93F-9E72-D77B-F474-44A4B288597D}" dt="2020-12-08T09:09:07.784" v="1336"/>
          <ac:spMkLst>
            <pc:docMk/>
            <pc:sldMk cId="2400765486" sldId="269"/>
            <ac:spMk id="13" creationId="{955DEFE8-24AF-47F7-B020-D4D76ABA1830}"/>
          </ac:spMkLst>
        </pc:spChg>
        <pc:spChg chg="add">
          <ac:chgData name="Malicka Magda" userId="S::magmali@superszkola.pl::4b40655f-af0d-46b8-813f-05c9269b018f" providerId="AD" clId="Web-{7065D93F-9E72-D77B-F474-44A4B288597D}" dt="2020-12-08T09:09:07.784" v="1336"/>
          <ac:spMkLst>
            <pc:docMk/>
            <pc:sldMk cId="2400765486" sldId="269"/>
            <ac:spMk id="15" creationId="{6EAE3873-25FC-4346-B1D5-82E5F9D953ED}"/>
          </ac:spMkLst>
        </pc:spChg>
        <pc:picChg chg="add mod ord">
          <ac:chgData name="Malicka Magda" userId="S::magmali@superszkola.pl::4b40655f-af0d-46b8-813f-05c9269b018f" providerId="AD" clId="Web-{7065D93F-9E72-D77B-F474-44A4B288597D}" dt="2020-12-08T09:09:25.721" v="1353" actId="1076"/>
          <ac:picMkLst>
            <pc:docMk/>
            <pc:sldMk cId="2400765486" sldId="269"/>
            <ac:picMk id="4" creationId="{61047A81-77FC-47AA-88B4-6D60A725EB51}"/>
          </ac:picMkLst>
        </pc:picChg>
      </pc:sldChg>
      <pc:sldChg chg="addSp delSp modSp new mod setBg">
        <pc:chgData name="Malicka Magda" userId="S::magmali@superszkola.pl::4b40655f-af0d-46b8-813f-05c9269b018f" providerId="AD" clId="Web-{7065D93F-9E72-D77B-F474-44A4B288597D}" dt="2020-12-08T09:04:10.531" v="1247" actId="1076"/>
        <pc:sldMkLst>
          <pc:docMk/>
          <pc:sldMk cId="4112776974" sldId="271"/>
        </pc:sldMkLst>
        <pc:spChg chg="del">
          <ac:chgData name="Malicka Magda" userId="S::magmali@superszkola.pl::4b40655f-af0d-46b8-813f-05c9269b018f" providerId="AD" clId="Web-{7065D93F-9E72-D77B-F474-44A4B288597D}" dt="2020-12-08T08:55:34.666" v="1198"/>
          <ac:spMkLst>
            <pc:docMk/>
            <pc:sldMk cId="4112776974" sldId="271"/>
            <ac:spMk id="2" creationId="{B2BFC3FD-210D-4EE5-92B9-276491D2CBDE}"/>
          </ac:spMkLst>
        </pc:spChg>
        <pc:spChg chg="mod ord">
          <ac:chgData name="Malicka Magda" userId="S::magmali@superszkola.pl::4b40655f-af0d-46b8-813f-05c9269b018f" providerId="AD" clId="Web-{7065D93F-9E72-D77B-F474-44A4B288597D}" dt="2020-12-08T09:01:44.373" v="1236" actId="20577"/>
          <ac:spMkLst>
            <pc:docMk/>
            <pc:sldMk cId="4112776974" sldId="271"/>
            <ac:spMk id="3" creationId="{5FA60D79-A0BA-4DB8-8B55-4C73BFE64159}"/>
          </ac:spMkLst>
        </pc:spChg>
        <pc:spChg chg="add del">
          <ac:chgData name="Malicka Magda" userId="S::magmali@superszkola.pl::4b40655f-af0d-46b8-813f-05c9269b018f" providerId="AD" clId="Web-{7065D93F-9E72-D77B-F474-44A4B288597D}" dt="2020-12-08T09:00:36.184" v="1212"/>
          <ac:spMkLst>
            <pc:docMk/>
            <pc:sldMk cId="4112776974" sldId="271"/>
            <ac:spMk id="9" creationId="{979E27D9-03C7-44E2-9FF8-15D0C8506AF7}"/>
          </ac:spMkLst>
        </pc:spChg>
        <pc:spChg chg="add del">
          <ac:chgData name="Malicka Magda" userId="S::magmali@superszkola.pl::4b40655f-af0d-46b8-813f-05c9269b018f" providerId="AD" clId="Web-{7065D93F-9E72-D77B-F474-44A4B288597D}" dt="2020-12-08T09:00:36.184" v="1212"/>
          <ac:spMkLst>
            <pc:docMk/>
            <pc:sldMk cId="4112776974" sldId="271"/>
            <ac:spMk id="11" creationId="{EEBF1590-3B36-48EE-A89D-3B6F3CB256AB}"/>
          </ac:spMkLst>
        </pc:spChg>
        <pc:spChg chg="add del">
          <ac:chgData name="Malicka Magda" userId="S::magmali@superszkola.pl::4b40655f-af0d-46b8-813f-05c9269b018f" providerId="AD" clId="Web-{7065D93F-9E72-D77B-F474-44A4B288597D}" dt="2020-12-08T09:00:36.184" v="1212"/>
          <ac:spMkLst>
            <pc:docMk/>
            <pc:sldMk cId="4112776974" sldId="271"/>
            <ac:spMk id="13" creationId="{AC8F6C8C-AB5A-4548-942D-E3FD40ACBC49}"/>
          </ac:spMkLst>
        </pc:spChg>
        <pc:spChg chg="add">
          <ac:chgData name="Malicka Magda" userId="S::magmali@superszkola.pl::4b40655f-af0d-46b8-813f-05c9269b018f" providerId="AD" clId="Web-{7065D93F-9E72-D77B-F474-44A4B288597D}" dt="2020-12-08T09:00:36.184" v="1212"/>
          <ac:spMkLst>
            <pc:docMk/>
            <pc:sldMk cId="4112776974" sldId="271"/>
            <ac:spMk id="15" creationId="{12609869-9E80-471B-A487-A53288E0E791}"/>
          </ac:spMkLst>
        </pc:spChg>
        <pc:spChg chg="add">
          <ac:chgData name="Malicka Magda" userId="S::magmali@superszkola.pl::4b40655f-af0d-46b8-813f-05c9269b018f" providerId="AD" clId="Web-{7065D93F-9E72-D77B-F474-44A4B288597D}" dt="2020-12-08T09:00:36.184" v="1212"/>
          <ac:spMkLst>
            <pc:docMk/>
            <pc:sldMk cId="4112776974" sldId="271"/>
            <ac:spMk id="16" creationId="{30563404-8DA1-408B-B56C-EF5733DAA74A}"/>
          </ac:spMkLst>
        </pc:spChg>
        <pc:spChg chg="add">
          <ac:chgData name="Malicka Magda" userId="S::magmali@superszkola.pl::4b40655f-af0d-46b8-813f-05c9269b018f" providerId="AD" clId="Web-{7065D93F-9E72-D77B-F474-44A4B288597D}" dt="2020-12-08T09:00:36.184" v="1212"/>
          <ac:spMkLst>
            <pc:docMk/>
            <pc:sldMk cId="4112776974" sldId="271"/>
            <ac:spMk id="17" creationId="{931CC731-E2EC-4834-B848-101CC27566E7}"/>
          </ac:spMkLst>
        </pc:spChg>
        <pc:spChg chg="add del">
          <ac:chgData name="Malicka Magda" userId="S::magmali@superszkola.pl::4b40655f-af0d-46b8-813f-05c9269b018f" providerId="AD" clId="Web-{7065D93F-9E72-D77B-F474-44A4B288597D}" dt="2020-12-08T09:00:36.184" v="1211"/>
          <ac:spMkLst>
            <pc:docMk/>
            <pc:sldMk cId="4112776974" sldId="271"/>
            <ac:spMk id="18" creationId="{3346177D-ADC4-4968-B747-5CFCD390B5B9}"/>
          </ac:spMkLst>
        </pc:spChg>
        <pc:spChg chg="add del">
          <ac:chgData name="Malicka Magda" userId="S::magmali@superszkola.pl::4b40655f-af0d-46b8-813f-05c9269b018f" providerId="AD" clId="Web-{7065D93F-9E72-D77B-F474-44A4B288597D}" dt="2020-12-08T09:00:36.184" v="1211"/>
          <ac:spMkLst>
            <pc:docMk/>
            <pc:sldMk cId="4112776974" sldId="271"/>
            <ac:spMk id="20" creationId="{57279BCC-714F-432D-B1E1-DD2CF7507729}"/>
          </ac:spMkLst>
        </pc:spChg>
        <pc:spChg chg="add del">
          <ac:chgData name="Malicka Magda" userId="S::magmali@superszkola.pl::4b40655f-af0d-46b8-813f-05c9269b018f" providerId="AD" clId="Web-{7065D93F-9E72-D77B-F474-44A4B288597D}" dt="2020-12-08T09:00:36.184" v="1211"/>
          <ac:spMkLst>
            <pc:docMk/>
            <pc:sldMk cId="4112776974" sldId="271"/>
            <ac:spMk id="22" creationId="{0D678D00-BED9-4B8A-8AE6-A1050EE5F243}"/>
          </ac:spMkLst>
        </pc:spChg>
        <pc:picChg chg="add mod">
          <ac:chgData name="Malicka Magda" userId="S::magmali@superszkola.pl::4b40655f-af0d-46b8-813f-05c9269b018f" providerId="AD" clId="Web-{7065D93F-9E72-D77B-F474-44A4B288597D}" dt="2020-12-08T09:04:10.531" v="1247" actId="1076"/>
          <ac:picMkLst>
            <pc:docMk/>
            <pc:sldMk cId="4112776974" sldId="271"/>
            <ac:picMk id="4" creationId="{28A43CB2-FF13-405F-9175-1433E22D3DDC}"/>
          </ac:picMkLst>
        </pc:picChg>
      </pc:sldChg>
      <pc:sldChg chg="addSp modSp new mod setBg">
        <pc:chgData name="Malicka Magda" userId="S::magmali@superszkola.pl::4b40655f-af0d-46b8-813f-05c9269b018f" providerId="AD" clId="Web-{7065D93F-9E72-D77B-F474-44A4B288597D}" dt="2020-12-08T09:13:12.114" v="1578" actId="14100"/>
        <pc:sldMkLst>
          <pc:docMk/>
          <pc:sldMk cId="3480682760" sldId="272"/>
        </pc:sldMkLst>
        <pc:spChg chg="mod">
          <ac:chgData name="Malicka Magda" userId="S::magmali@superszkola.pl::4b40655f-af0d-46b8-813f-05c9269b018f" providerId="AD" clId="Web-{7065D93F-9E72-D77B-F474-44A4B288597D}" dt="2020-12-08T09:10:02.612" v="1380"/>
          <ac:spMkLst>
            <pc:docMk/>
            <pc:sldMk cId="3480682760" sldId="272"/>
            <ac:spMk id="2" creationId="{2D831116-621B-42EC-A805-958C0F3D8379}"/>
          </ac:spMkLst>
        </pc:spChg>
        <pc:spChg chg="mod">
          <ac:chgData name="Malicka Magda" userId="S::magmali@superszkola.pl::4b40655f-af0d-46b8-813f-05c9269b018f" providerId="AD" clId="Web-{7065D93F-9E72-D77B-F474-44A4B288597D}" dt="2020-12-08T09:11:33.238" v="1404" actId="20577"/>
          <ac:spMkLst>
            <pc:docMk/>
            <pc:sldMk cId="3480682760" sldId="272"/>
            <ac:spMk id="3" creationId="{412751E7-D6DC-468D-9F53-162A58BEA2E5}"/>
          </ac:spMkLst>
        </pc:spChg>
        <pc:spChg chg="add mod">
          <ac:chgData name="Malicka Magda" userId="S::magmali@superszkola.pl::4b40655f-af0d-46b8-813f-05c9269b018f" providerId="AD" clId="Web-{7065D93F-9E72-D77B-F474-44A4B288597D}" dt="2020-12-08T09:13:12.114" v="1578" actId="14100"/>
          <ac:spMkLst>
            <pc:docMk/>
            <pc:sldMk cId="3480682760" sldId="272"/>
            <ac:spMk id="4" creationId="{EE9A5769-4C75-4543-B3E3-2DFAC105AAF7}"/>
          </ac:spMkLst>
        </pc:spChg>
        <pc:spChg chg="add">
          <ac:chgData name="Malicka Magda" userId="S::magmali@superszkola.pl::4b40655f-af0d-46b8-813f-05c9269b018f" providerId="AD" clId="Web-{7065D93F-9E72-D77B-F474-44A4B288597D}" dt="2020-12-08T09:10:02.612" v="1380"/>
          <ac:spMkLst>
            <pc:docMk/>
            <pc:sldMk cId="3480682760" sldId="272"/>
            <ac:spMk id="8" creationId="{7404E292-5FAB-47E8-A663-A07530CED8FF}"/>
          </ac:spMkLst>
        </pc:spChg>
        <pc:spChg chg="add">
          <ac:chgData name="Malicka Magda" userId="S::magmali@superszkola.pl::4b40655f-af0d-46b8-813f-05c9269b018f" providerId="AD" clId="Web-{7065D93F-9E72-D77B-F474-44A4B288597D}" dt="2020-12-08T09:10:02.612" v="1380"/>
          <ac:spMkLst>
            <pc:docMk/>
            <pc:sldMk cId="3480682760" sldId="272"/>
            <ac:spMk id="10" creationId="{D80FF8ED-64CE-400C-A4D5-9F943FC264DE}"/>
          </ac:spMkLst>
        </pc:spChg>
        <pc:spChg chg="add">
          <ac:chgData name="Malicka Magda" userId="S::magmali@superszkola.pl::4b40655f-af0d-46b8-813f-05c9269b018f" providerId="AD" clId="Web-{7065D93F-9E72-D77B-F474-44A4B288597D}" dt="2020-12-08T09:10:02.612" v="1380"/>
          <ac:spMkLst>
            <pc:docMk/>
            <pc:sldMk cId="3480682760" sldId="272"/>
            <ac:spMk id="12" creationId="{568868AD-100D-45F3-B11E-8A2936712B9E}"/>
          </ac:spMkLst>
        </pc:spChg>
        <pc:spChg chg="add">
          <ac:chgData name="Malicka Magda" userId="S::magmali@superszkola.pl::4b40655f-af0d-46b8-813f-05c9269b018f" providerId="AD" clId="Web-{7065D93F-9E72-D77B-F474-44A4B288597D}" dt="2020-12-08T09:10:02.612" v="1380"/>
          <ac:spMkLst>
            <pc:docMk/>
            <pc:sldMk cId="3480682760" sldId="272"/>
            <ac:spMk id="14" creationId="{714742CC-05F9-44AC-AF98-AB6EF810E47D}"/>
          </ac:spMkLst>
        </pc:spChg>
        <pc:spChg chg="add">
          <ac:chgData name="Malicka Magda" userId="S::magmali@superszkola.pl::4b40655f-af0d-46b8-813f-05c9269b018f" providerId="AD" clId="Web-{7065D93F-9E72-D77B-F474-44A4B288597D}" dt="2020-12-08T09:10:02.612" v="1380"/>
          <ac:spMkLst>
            <pc:docMk/>
            <pc:sldMk cId="3480682760" sldId="272"/>
            <ac:spMk id="16" creationId="{853C77DB-C7E3-4B1F-9AD0-1EB2982A8659}"/>
          </ac:spMkLst>
        </pc:spChg>
      </pc:sldChg>
    </pc:docChg>
  </pc:docChgLst>
  <pc:docChgLst>
    <pc:chgData name="Malicka Magda" userId="S::magmali@superszkola.pl::4b40655f-af0d-46b8-813f-05c9269b018f" providerId="AD" clId="Web-{68AE100F-7F2B-1995-975A-32583086141D}"/>
    <pc:docChg chg="addSld modSld">
      <pc:chgData name="Malicka Magda" userId="S::magmali@superszkola.pl::4b40655f-af0d-46b8-813f-05c9269b018f" providerId="AD" clId="Web-{68AE100F-7F2B-1995-975A-32583086141D}" dt="2020-11-17T10:53:00.130" v="1157" actId="20577"/>
      <pc:docMkLst>
        <pc:docMk/>
      </pc:docMkLst>
      <pc:sldChg chg="modSp">
        <pc:chgData name="Malicka Magda" userId="S::magmali@superszkola.pl::4b40655f-af0d-46b8-813f-05c9269b018f" providerId="AD" clId="Web-{68AE100F-7F2B-1995-975A-32583086141D}" dt="2020-11-17T10:41:33.052" v="713" actId="20577"/>
        <pc:sldMkLst>
          <pc:docMk/>
          <pc:sldMk cId="4239333440" sldId="257"/>
        </pc:sldMkLst>
        <pc:spChg chg="mod">
          <ac:chgData name="Malicka Magda" userId="S::magmali@superszkola.pl::4b40655f-af0d-46b8-813f-05c9269b018f" providerId="AD" clId="Web-{68AE100F-7F2B-1995-975A-32583086141D}" dt="2020-11-17T10:37:50.890" v="180" actId="20577"/>
          <ac:spMkLst>
            <pc:docMk/>
            <pc:sldMk cId="4239333440" sldId="257"/>
            <ac:spMk id="2" creationId="{F382C000-6A8E-4870-A794-D59124FE676F}"/>
          </ac:spMkLst>
        </pc:spChg>
        <pc:spChg chg="mod">
          <ac:chgData name="Malicka Magda" userId="S::magmali@superszkola.pl::4b40655f-af0d-46b8-813f-05c9269b018f" providerId="AD" clId="Web-{68AE100F-7F2B-1995-975A-32583086141D}" dt="2020-11-17T10:41:33.052" v="713" actId="20577"/>
          <ac:spMkLst>
            <pc:docMk/>
            <pc:sldMk cId="4239333440" sldId="257"/>
            <ac:spMk id="3" creationId="{CC8E5959-1C2F-4A1B-90D8-4FBDB88A7EFE}"/>
          </ac:spMkLst>
        </pc:spChg>
      </pc:sldChg>
      <pc:sldChg chg="modSp new">
        <pc:chgData name="Malicka Magda" userId="S::magmali@superszkola.pl::4b40655f-af0d-46b8-813f-05c9269b018f" providerId="AD" clId="Web-{68AE100F-7F2B-1995-975A-32583086141D}" dt="2020-11-17T10:49:07.328" v="1054" actId="20577"/>
        <pc:sldMkLst>
          <pc:docMk/>
          <pc:sldMk cId="944422934" sldId="259"/>
        </pc:sldMkLst>
        <pc:spChg chg="mod">
          <ac:chgData name="Malicka Magda" userId="S::magmali@superszkola.pl::4b40655f-af0d-46b8-813f-05c9269b018f" providerId="AD" clId="Web-{68AE100F-7F2B-1995-975A-32583086141D}" dt="2020-11-17T10:39:19.533" v="414" actId="20577"/>
          <ac:spMkLst>
            <pc:docMk/>
            <pc:sldMk cId="944422934" sldId="259"/>
            <ac:spMk id="2" creationId="{2D87119A-126C-49D1-978D-D8C2F2AD614A}"/>
          </ac:spMkLst>
        </pc:spChg>
        <pc:spChg chg="mod">
          <ac:chgData name="Malicka Magda" userId="S::magmali@superszkola.pl::4b40655f-af0d-46b8-813f-05c9269b018f" providerId="AD" clId="Web-{68AE100F-7F2B-1995-975A-32583086141D}" dt="2020-11-17T10:49:07.328" v="1054" actId="20577"/>
          <ac:spMkLst>
            <pc:docMk/>
            <pc:sldMk cId="944422934" sldId="259"/>
            <ac:spMk id="3" creationId="{7D5873C2-5DE4-4804-87AF-6433446FD224}"/>
          </ac:spMkLst>
        </pc:spChg>
      </pc:sldChg>
      <pc:sldChg chg="modSp new">
        <pc:chgData name="Malicka Magda" userId="S::magmali@superszkola.pl::4b40655f-af0d-46b8-813f-05c9269b018f" providerId="AD" clId="Web-{68AE100F-7F2B-1995-975A-32583086141D}" dt="2020-11-17T10:53:00.099" v="1155" actId="20577"/>
        <pc:sldMkLst>
          <pc:docMk/>
          <pc:sldMk cId="477325540" sldId="260"/>
        </pc:sldMkLst>
        <pc:spChg chg="mod">
          <ac:chgData name="Malicka Magda" userId="S::magmali@superszkola.pl::4b40655f-af0d-46b8-813f-05c9269b018f" providerId="AD" clId="Web-{68AE100F-7F2B-1995-975A-32583086141D}" dt="2020-11-17T10:53:00.099" v="1155" actId="20577"/>
          <ac:spMkLst>
            <pc:docMk/>
            <pc:sldMk cId="477325540" sldId="260"/>
            <ac:spMk id="2" creationId="{2759B956-CECC-4441-84D4-179278DD545F}"/>
          </ac:spMkLst>
        </pc:spChg>
        <pc:spChg chg="mod">
          <ac:chgData name="Malicka Magda" userId="S::magmali@superszkola.pl::4b40655f-af0d-46b8-813f-05c9269b018f" providerId="AD" clId="Web-{68AE100F-7F2B-1995-975A-32583086141D}" dt="2020-11-17T10:52:53.692" v="1132" actId="20577"/>
          <ac:spMkLst>
            <pc:docMk/>
            <pc:sldMk cId="477325540" sldId="260"/>
            <ac:spMk id="3" creationId="{6128E655-40BD-47E3-A139-412841312757}"/>
          </ac:spMkLst>
        </pc:spChg>
      </pc:sldChg>
    </pc:docChg>
  </pc:docChgLst>
  <pc:docChgLst>
    <pc:chgData name="Malicka Magda" userId="S::magmali@superszkola.pl::4b40655f-af0d-46b8-813f-05c9269b018f" providerId="AD" clId="Web-{6AE0DB8E-68A2-4EEE-B722-12C90CC1427C}"/>
    <pc:docChg chg="modSld">
      <pc:chgData name="Malicka Magda" userId="S::magmali@superszkola.pl::4b40655f-af0d-46b8-813f-05c9269b018f" providerId="AD" clId="Web-{6AE0DB8E-68A2-4EEE-B722-12C90CC1427C}" dt="2020-11-26T10:17:24.579" v="8" actId="20577"/>
      <pc:docMkLst>
        <pc:docMk/>
      </pc:docMkLst>
      <pc:sldChg chg="modSp">
        <pc:chgData name="Malicka Magda" userId="S::magmali@superszkola.pl::4b40655f-af0d-46b8-813f-05c9269b018f" providerId="AD" clId="Web-{6AE0DB8E-68A2-4EEE-B722-12C90CC1427C}" dt="2020-11-26T08:49:48.422" v="0" actId="20577"/>
        <pc:sldMkLst>
          <pc:docMk/>
          <pc:sldMk cId="2394014070" sldId="258"/>
        </pc:sldMkLst>
        <pc:spChg chg="mod">
          <ac:chgData name="Malicka Magda" userId="S::magmali@superszkola.pl::4b40655f-af0d-46b8-813f-05c9269b018f" providerId="AD" clId="Web-{6AE0DB8E-68A2-4EEE-B722-12C90CC1427C}" dt="2020-11-26T08:49:48.422" v="0" actId="20577"/>
          <ac:spMkLst>
            <pc:docMk/>
            <pc:sldMk cId="2394014070" sldId="258"/>
            <ac:spMk id="2" creationId="{D4E663C7-CC4D-43C3-BAA4-D64E3013CE7D}"/>
          </ac:spMkLst>
        </pc:spChg>
      </pc:sldChg>
      <pc:sldChg chg="modSp">
        <pc:chgData name="Malicka Magda" userId="S::magmali@superszkola.pl::4b40655f-af0d-46b8-813f-05c9269b018f" providerId="AD" clId="Web-{6AE0DB8E-68A2-4EEE-B722-12C90CC1427C}" dt="2020-11-26T10:17:22.266" v="6" actId="20577"/>
        <pc:sldMkLst>
          <pc:docMk/>
          <pc:sldMk cId="4072371924" sldId="268"/>
        </pc:sldMkLst>
        <pc:spChg chg="mod">
          <ac:chgData name="Malicka Magda" userId="S::magmali@superszkola.pl::4b40655f-af0d-46b8-813f-05c9269b018f" providerId="AD" clId="Web-{6AE0DB8E-68A2-4EEE-B722-12C90CC1427C}" dt="2020-11-26T10:17:22.266" v="6" actId="20577"/>
          <ac:spMkLst>
            <pc:docMk/>
            <pc:sldMk cId="4072371924" sldId="268"/>
            <ac:spMk id="3" creationId="{FDC0D9FE-5188-4E0D-B279-5F1B98468822}"/>
          </ac:spMkLst>
        </pc:spChg>
      </pc:sldChg>
      <pc:sldChg chg="modSp">
        <pc:chgData name="Malicka Magda" userId="S::magmali@superszkola.pl::4b40655f-af0d-46b8-813f-05c9269b018f" providerId="AD" clId="Web-{6AE0DB8E-68A2-4EEE-B722-12C90CC1427C}" dt="2020-11-26T10:10:59.367" v="3" actId="20577"/>
        <pc:sldMkLst>
          <pc:docMk/>
          <pc:sldMk cId="1036022221" sldId="270"/>
        </pc:sldMkLst>
        <pc:spChg chg="mod">
          <ac:chgData name="Malicka Magda" userId="S::magmali@superszkola.pl::4b40655f-af0d-46b8-813f-05c9269b018f" providerId="AD" clId="Web-{6AE0DB8E-68A2-4EEE-B722-12C90CC1427C}" dt="2020-11-26T10:10:59.367" v="3" actId="20577"/>
          <ac:spMkLst>
            <pc:docMk/>
            <pc:sldMk cId="1036022221" sldId="270"/>
            <ac:spMk id="7" creationId="{5DEEB72F-0A5A-4EED-B172-80CE909AC1F2}"/>
          </ac:spMkLst>
        </pc:spChg>
      </pc:sldChg>
    </pc:docChg>
  </pc:docChgLst>
  <pc:docChgLst>
    <pc:chgData name="Malicka Magda" userId="S::magmali@superszkola.pl::4b40655f-af0d-46b8-813f-05c9269b018f" providerId="AD" clId="Web-{5AB38156-5132-B60E-D665-A541425B9603}"/>
    <pc:docChg chg="addSld modSld">
      <pc:chgData name="Malicka Magda" userId="S::magmali@superszkola.pl::4b40655f-af0d-46b8-813f-05c9269b018f" providerId="AD" clId="Web-{5AB38156-5132-B60E-D665-A541425B9603}" dt="2020-11-17T11:05:33.257" v="1417" actId="20577"/>
      <pc:docMkLst>
        <pc:docMk/>
      </pc:docMkLst>
      <pc:sldChg chg="modSp">
        <pc:chgData name="Malicka Magda" userId="S::magmali@superszkola.pl::4b40655f-af0d-46b8-813f-05c9269b018f" providerId="AD" clId="Web-{5AB38156-5132-B60E-D665-A541425B9603}" dt="2020-11-17T10:56:15.375" v="298" actId="20577"/>
        <pc:sldMkLst>
          <pc:docMk/>
          <pc:sldMk cId="477325540" sldId="260"/>
        </pc:sldMkLst>
        <pc:spChg chg="mod">
          <ac:chgData name="Malicka Magda" userId="S::magmali@superszkola.pl::4b40655f-af0d-46b8-813f-05c9269b018f" providerId="AD" clId="Web-{5AB38156-5132-B60E-D665-A541425B9603}" dt="2020-11-17T10:56:15.375" v="298" actId="20577"/>
          <ac:spMkLst>
            <pc:docMk/>
            <pc:sldMk cId="477325540" sldId="260"/>
            <ac:spMk id="3" creationId="{6128E655-40BD-47E3-A139-412841312757}"/>
          </ac:spMkLst>
        </pc:spChg>
      </pc:sldChg>
      <pc:sldChg chg="modSp new">
        <pc:chgData name="Malicka Magda" userId="S::magmali@superszkola.pl::4b40655f-af0d-46b8-813f-05c9269b018f" providerId="AD" clId="Web-{5AB38156-5132-B60E-D665-A541425B9603}" dt="2020-11-17T10:59:08.768" v="527" actId="20577"/>
        <pc:sldMkLst>
          <pc:docMk/>
          <pc:sldMk cId="2800707862" sldId="261"/>
        </pc:sldMkLst>
        <pc:spChg chg="mod">
          <ac:chgData name="Malicka Magda" userId="S::magmali@superszkola.pl::4b40655f-af0d-46b8-813f-05c9269b018f" providerId="AD" clId="Web-{5AB38156-5132-B60E-D665-A541425B9603}" dt="2020-11-17T10:59:08.768" v="527" actId="20577"/>
          <ac:spMkLst>
            <pc:docMk/>
            <pc:sldMk cId="2800707862" sldId="261"/>
            <ac:spMk id="2" creationId="{E586AB8B-5312-435C-BD51-493400B87821}"/>
          </ac:spMkLst>
        </pc:spChg>
        <pc:spChg chg="mod">
          <ac:chgData name="Malicka Magda" userId="S::magmali@superszkola.pl::4b40655f-af0d-46b8-813f-05c9269b018f" providerId="AD" clId="Web-{5AB38156-5132-B60E-D665-A541425B9603}" dt="2020-11-17T10:58:55.424" v="520" actId="20577"/>
          <ac:spMkLst>
            <pc:docMk/>
            <pc:sldMk cId="2800707862" sldId="261"/>
            <ac:spMk id="3" creationId="{E2E92B5F-3C44-43AC-BB02-0ADDE25354E5}"/>
          </ac:spMkLst>
        </pc:spChg>
      </pc:sldChg>
      <pc:sldChg chg="addSp delSp modSp new">
        <pc:chgData name="Malicka Magda" userId="S::magmali@superszkola.pl::4b40655f-af0d-46b8-813f-05c9269b018f" providerId="AD" clId="Web-{5AB38156-5132-B60E-D665-A541425B9603}" dt="2020-11-17T11:05:33.257" v="1416" actId="20577"/>
        <pc:sldMkLst>
          <pc:docMk/>
          <pc:sldMk cId="800642149" sldId="262"/>
        </pc:sldMkLst>
        <pc:spChg chg="del mod">
          <ac:chgData name="Malicka Magda" userId="S::magmali@superszkola.pl::4b40655f-af0d-46b8-813f-05c9269b018f" providerId="AD" clId="Web-{5AB38156-5132-B60E-D665-A541425B9603}" dt="2020-11-17T10:59:21.549" v="545"/>
          <ac:spMkLst>
            <pc:docMk/>
            <pc:sldMk cId="800642149" sldId="262"/>
            <ac:spMk id="2" creationId="{E3A23E0D-0A51-4845-B08B-527BD39EF759}"/>
          </ac:spMkLst>
        </pc:spChg>
        <pc:spChg chg="del mod">
          <ac:chgData name="Malicka Magda" userId="S::magmali@superszkola.pl::4b40655f-af0d-46b8-813f-05c9269b018f" providerId="AD" clId="Web-{5AB38156-5132-B60E-D665-A541425B9603}" dt="2020-11-17T11:00:14.081" v="615"/>
          <ac:spMkLst>
            <pc:docMk/>
            <pc:sldMk cId="800642149" sldId="262"/>
            <ac:spMk id="3" creationId="{C704427A-AC96-4E91-9C32-1E4AF24EE120}"/>
          </ac:spMkLst>
        </pc:spChg>
        <pc:spChg chg="add mod">
          <ac:chgData name="Malicka Magda" userId="S::magmali@superszkola.pl::4b40655f-af0d-46b8-813f-05c9269b018f" providerId="AD" clId="Web-{5AB38156-5132-B60E-D665-A541425B9603}" dt="2020-11-17T11:05:33.257" v="1416" actId="20577"/>
          <ac:spMkLst>
            <pc:docMk/>
            <pc:sldMk cId="800642149" sldId="262"/>
            <ac:spMk id="4" creationId="{3B498234-C02A-4CAB-9E41-AC8590363DBB}"/>
          </ac:spMkLst>
        </pc:spChg>
      </pc:sldChg>
    </pc:docChg>
  </pc:docChgLst>
  <pc:docChgLst>
    <pc:chgData name="Malicka Magda" userId="S::magmali@superszkola.pl::4b40655f-af0d-46b8-813f-05c9269b018f" providerId="AD" clId="Web-{37991DFD-1F59-8D30-718A-D9EB93931A59}"/>
    <pc:docChg chg="modSld">
      <pc:chgData name="Malicka Magda" userId="S::magmali@superszkola.pl::4b40655f-af0d-46b8-813f-05c9269b018f" providerId="AD" clId="Web-{37991DFD-1F59-8D30-718A-D9EB93931A59}" dt="2020-11-26T08:25:28.683" v="42" actId="20577"/>
      <pc:docMkLst>
        <pc:docMk/>
      </pc:docMkLst>
      <pc:sldChg chg="modSp">
        <pc:chgData name="Malicka Magda" userId="S::magmali@superszkola.pl::4b40655f-af0d-46b8-813f-05c9269b018f" providerId="AD" clId="Web-{37991DFD-1F59-8D30-718A-D9EB93931A59}" dt="2020-11-26T08:25:27.402" v="40" actId="20577"/>
        <pc:sldMkLst>
          <pc:docMk/>
          <pc:sldMk cId="944422934" sldId="259"/>
        </pc:sldMkLst>
        <pc:spChg chg="mod">
          <ac:chgData name="Malicka Magda" userId="S::magmali@superszkola.pl::4b40655f-af0d-46b8-813f-05c9269b018f" providerId="AD" clId="Web-{37991DFD-1F59-8D30-718A-D9EB93931A59}" dt="2020-11-26T08:25:27.402" v="40" actId="20577"/>
          <ac:spMkLst>
            <pc:docMk/>
            <pc:sldMk cId="944422934" sldId="259"/>
            <ac:spMk id="2" creationId="{2D87119A-126C-49D1-978D-D8C2F2AD614A}"/>
          </ac:spMkLst>
        </pc:spChg>
      </pc:sldChg>
      <pc:sldChg chg="modSp">
        <pc:chgData name="Malicka Magda" userId="S::magmali@superszkola.pl::4b40655f-af0d-46b8-813f-05c9269b018f" providerId="AD" clId="Web-{37991DFD-1F59-8D30-718A-D9EB93931A59}" dt="2020-11-26T08:24:08.743" v="35" actId="1076"/>
        <pc:sldMkLst>
          <pc:docMk/>
          <pc:sldMk cId="2760214981" sldId="263"/>
        </pc:sldMkLst>
        <pc:spChg chg="mod">
          <ac:chgData name="Malicka Magda" userId="S::magmali@superszkola.pl::4b40655f-af0d-46b8-813f-05c9269b018f" providerId="AD" clId="Web-{37991DFD-1F59-8D30-718A-D9EB93931A59}" dt="2020-11-26T08:24:08.743" v="35" actId="1076"/>
          <ac:spMkLst>
            <pc:docMk/>
            <pc:sldMk cId="2760214981" sldId="263"/>
            <ac:spMk id="2" creationId="{0BC94EDB-C4B5-4067-A74F-D74396D5C370}"/>
          </ac:spMkLst>
        </pc:spChg>
        <pc:graphicFrameChg chg="modGraphic">
          <ac:chgData name="Malicka Magda" userId="S::magmali@superszkola.pl::4b40655f-af0d-46b8-813f-05c9269b018f" providerId="AD" clId="Web-{37991DFD-1F59-8D30-718A-D9EB93931A59}" dt="2020-11-26T08:23:09.179" v="18" actId="20577"/>
          <ac:graphicFrameMkLst>
            <pc:docMk/>
            <pc:sldMk cId="2760214981" sldId="263"/>
            <ac:graphicFrameMk id="5" creationId="{B9383AAB-CCF4-47BF-9B7E-2A03BBC1FD32}"/>
          </ac:graphicFrameMkLst>
        </pc:graphicFrameChg>
      </pc:sldChg>
      <pc:sldChg chg="modSp">
        <pc:chgData name="Malicka Magda" userId="S::magmali@superszkola.pl::4b40655f-af0d-46b8-813f-05c9269b018f" providerId="AD" clId="Web-{37991DFD-1F59-8D30-718A-D9EB93931A59}" dt="2020-11-26T08:22:26.756" v="11" actId="20577"/>
        <pc:sldMkLst>
          <pc:docMk/>
          <pc:sldMk cId="2116210969" sldId="266"/>
        </pc:sldMkLst>
        <pc:spChg chg="mod">
          <ac:chgData name="Malicka Magda" userId="S::magmali@superszkola.pl::4b40655f-af0d-46b8-813f-05c9269b018f" providerId="AD" clId="Web-{37991DFD-1F59-8D30-718A-D9EB93931A59}" dt="2020-11-26T08:22:22.897" v="7" actId="20577"/>
          <ac:spMkLst>
            <pc:docMk/>
            <pc:sldMk cId="2116210969" sldId="266"/>
            <ac:spMk id="2" creationId="{7FFE071A-84E3-4BBA-A984-781A04EAFEE4}"/>
          </ac:spMkLst>
        </pc:spChg>
        <pc:spChg chg="mod">
          <ac:chgData name="Malicka Magda" userId="S::magmali@superszkola.pl::4b40655f-af0d-46b8-813f-05c9269b018f" providerId="AD" clId="Web-{37991DFD-1F59-8D30-718A-D9EB93931A59}" dt="2020-11-26T08:22:26.756" v="11" actId="20577"/>
          <ac:spMkLst>
            <pc:docMk/>
            <pc:sldMk cId="2116210969" sldId="266"/>
            <ac:spMk id="3" creationId="{F59DDB74-17B9-4378-92FF-CBF69790DB12}"/>
          </ac:spMkLst>
        </pc:spChg>
      </pc:sldChg>
    </pc:docChg>
  </pc:docChgLst>
  <pc:docChgLst>
    <pc:chgData name="Malicka Magda" userId="S::magmali@superszkola.pl::4b40655f-af0d-46b8-813f-05c9269b018f" providerId="AD" clId="Web-{8BDD0E7C-A4BF-4F47-A392-B7347ED8AF17}"/>
    <pc:docChg chg="addSld modSld addMainMaster delMainMaster">
      <pc:chgData name="Malicka Magda" userId="S::magmali@superszkola.pl::4b40655f-af0d-46b8-813f-05c9269b018f" providerId="AD" clId="Web-{8BDD0E7C-A4BF-4F47-A392-B7347ED8AF17}" dt="2020-11-17T10:31:04.824" v="1236" actId="20577"/>
      <pc:docMkLst>
        <pc:docMk/>
      </pc:docMkLst>
      <pc:sldChg chg="addSp modSp mod setBg modClrScheme chgLayout">
        <pc:chgData name="Malicka Magda" userId="S::magmali@superszkola.pl::4b40655f-af0d-46b8-813f-05c9269b018f" providerId="AD" clId="Web-{8BDD0E7C-A4BF-4F47-A392-B7347ED8AF17}" dt="2020-11-17T09:28:03.153" v="262" actId="20577"/>
        <pc:sldMkLst>
          <pc:docMk/>
          <pc:sldMk cId="650317164" sldId="256"/>
        </pc:sldMkLst>
        <pc:spChg chg="mod">
          <ac:chgData name="Malicka Magda" userId="S::magmali@superszkola.pl::4b40655f-af0d-46b8-813f-05c9269b018f" providerId="AD" clId="Web-{8BDD0E7C-A4BF-4F47-A392-B7347ED8AF17}" dt="2020-11-17T08:24:08.897" v="113" actId="1076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alicka Magda" userId="S::magmali@superszkola.pl::4b40655f-af0d-46b8-813f-05c9269b018f" providerId="AD" clId="Web-{8BDD0E7C-A4BF-4F47-A392-B7347ED8AF17}" dt="2020-11-17T09:28:03.153" v="262" actId="205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Malicka Magda" userId="S::magmali@superszkola.pl::4b40655f-af0d-46b8-813f-05c9269b018f" providerId="AD" clId="Web-{8BDD0E7C-A4BF-4F47-A392-B7347ED8AF17}" dt="2020-11-17T08:18:26.639" v="0"/>
          <ac:spMkLst>
            <pc:docMk/>
            <pc:sldMk cId="650317164" sldId="256"/>
            <ac:spMk id="9" creationId="{4D896123-1B32-4CB1-B2ED-E34BBC26B423}"/>
          </ac:spMkLst>
        </pc:spChg>
        <pc:spChg chg="add">
          <ac:chgData name="Malicka Magda" userId="S::magmali@superszkola.pl::4b40655f-af0d-46b8-813f-05c9269b018f" providerId="AD" clId="Web-{8BDD0E7C-A4BF-4F47-A392-B7347ED8AF17}" dt="2020-11-17T08:18:26.639" v="0"/>
          <ac:spMkLst>
            <pc:docMk/>
            <pc:sldMk cId="650317164" sldId="256"/>
            <ac:spMk id="11" creationId="{54F04D94-5D02-443B-801E-0CAC1D4EBF3D}"/>
          </ac:spMkLst>
        </pc:spChg>
        <pc:spChg chg="add">
          <ac:chgData name="Malicka Magda" userId="S::magmali@superszkola.pl::4b40655f-af0d-46b8-813f-05c9269b018f" providerId="AD" clId="Web-{8BDD0E7C-A4BF-4F47-A392-B7347ED8AF17}" dt="2020-11-17T08:18:26.639" v="0"/>
          <ac:spMkLst>
            <pc:docMk/>
            <pc:sldMk cId="650317164" sldId="256"/>
            <ac:spMk id="13" creationId="{F57DA40C-10B8-4678-8433-AA03ED65E921}"/>
          </ac:spMkLst>
        </pc:spChg>
        <pc:spChg chg="add">
          <ac:chgData name="Malicka Magda" userId="S::magmali@superszkola.pl::4b40655f-af0d-46b8-813f-05c9269b018f" providerId="AD" clId="Web-{8BDD0E7C-A4BF-4F47-A392-B7347ED8AF17}" dt="2020-11-17T08:18:26.639" v="0"/>
          <ac:spMkLst>
            <pc:docMk/>
            <pc:sldMk cId="650317164" sldId="256"/>
            <ac:spMk id="15" creationId="{6FF3D9AA-2746-40BA-A174-3C45EA458CD5}"/>
          </ac:spMkLst>
        </pc:spChg>
        <pc:spChg chg="add">
          <ac:chgData name="Malicka Magda" userId="S::magmali@superszkola.pl::4b40655f-af0d-46b8-813f-05c9269b018f" providerId="AD" clId="Web-{8BDD0E7C-A4BF-4F47-A392-B7347ED8AF17}" dt="2020-11-17T08:18:26.639" v="0"/>
          <ac:spMkLst>
            <pc:docMk/>
            <pc:sldMk cId="650317164" sldId="256"/>
            <ac:spMk id="17" creationId="{30BF160C-EC5F-45F5-9B8D-197AFA37BBDE}"/>
          </ac:spMkLst>
        </pc:spChg>
        <pc:picChg chg="add">
          <ac:chgData name="Malicka Magda" userId="S::magmali@superszkola.pl::4b40655f-af0d-46b8-813f-05c9269b018f" providerId="AD" clId="Web-{8BDD0E7C-A4BF-4F47-A392-B7347ED8AF17}" dt="2020-11-17T08:18:26.639" v="0"/>
          <ac:picMkLst>
            <pc:docMk/>
            <pc:sldMk cId="650317164" sldId="256"/>
            <ac:picMk id="4" creationId="{D73E2520-27D7-4348-97B6-30FA36DBEE52}"/>
          </ac:picMkLst>
        </pc:picChg>
      </pc:sldChg>
      <pc:sldChg chg="modSp new">
        <pc:chgData name="Malicka Magda" userId="S::magmali@superszkola.pl::4b40655f-af0d-46b8-813f-05c9269b018f" providerId="AD" clId="Web-{8BDD0E7C-A4BF-4F47-A392-B7347ED8AF17}" dt="2020-11-17T10:31:04.824" v="1235" actId="20577"/>
        <pc:sldMkLst>
          <pc:docMk/>
          <pc:sldMk cId="4239333440" sldId="257"/>
        </pc:sldMkLst>
        <pc:spChg chg="mod">
          <ac:chgData name="Malicka Magda" userId="S::magmali@superszkola.pl::4b40655f-af0d-46b8-813f-05c9269b018f" providerId="AD" clId="Web-{8BDD0E7C-A4BF-4F47-A392-B7347ED8AF17}" dt="2020-11-17T10:05:03.686" v="316" actId="20577"/>
          <ac:spMkLst>
            <pc:docMk/>
            <pc:sldMk cId="4239333440" sldId="257"/>
            <ac:spMk id="2" creationId="{F382C000-6A8E-4870-A794-D59124FE676F}"/>
          </ac:spMkLst>
        </pc:spChg>
        <pc:spChg chg="mod">
          <ac:chgData name="Malicka Magda" userId="S::magmali@superszkola.pl::4b40655f-af0d-46b8-813f-05c9269b018f" providerId="AD" clId="Web-{8BDD0E7C-A4BF-4F47-A392-B7347ED8AF17}" dt="2020-11-17T10:31:04.824" v="1235" actId="20577"/>
          <ac:spMkLst>
            <pc:docMk/>
            <pc:sldMk cId="4239333440" sldId="257"/>
            <ac:spMk id="3" creationId="{CC8E5959-1C2F-4A1B-90D8-4FBDB88A7EFE}"/>
          </ac:spMkLst>
        </pc:spChg>
      </pc:sldChg>
      <pc:sldChg chg="modSp new">
        <pc:chgData name="Malicka Magda" userId="S::magmali@superszkola.pl::4b40655f-af0d-46b8-813f-05c9269b018f" providerId="AD" clId="Web-{8BDD0E7C-A4BF-4F47-A392-B7347ED8AF17}" dt="2020-11-17T10:23:11.703" v="842" actId="1076"/>
        <pc:sldMkLst>
          <pc:docMk/>
          <pc:sldMk cId="2394014070" sldId="258"/>
        </pc:sldMkLst>
        <pc:spChg chg="mod">
          <ac:chgData name="Malicka Magda" userId="S::magmali@superszkola.pl::4b40655f-af0d-46b8-813f-05c9269b018f" providerId="AD" clId="Web-{8BDD0E7C-A4BF-4F47-A392-B7347ED8AF17}" dt="2020-11-17T10:23:11.703" v="842" actId="1076"/>
          <ac:spMkLst>
            <pc:docMk/>
            <pc:sldMk cId="2394014070" sldId="258"/>
            <ac:spMk id="2" creationId="{D4E663C7-CC4D-43C3-BAA4-D64E3013CE7D}"/>
          </ac:spMkLst>
        </pc:spChg>
        <pc:spChg chg="mod">
          <ac:chgData name="Malicka Magda" userId="S::magmali@superszkola.pl::4b40655f-af0d-46b8-813f-05c9269b018f" providerId="AD" clId="Web-{8BDD0E7C-A4BF-4F47-A392-B7347ED8AF17}" dt="2020-11-17T10:23:07.687" v="841" actId="14100"/>
          <ac:spMkLst>
            <pc:docMk/>
            <pc:sldMk cId="2394014070" sldId="258"/>
            <ac:spMk id="3" creationId="{10DF80F5-74F5-4C9A-BF27-176E77B02D3A}"/>
          </ac:spMkLst>
        </pc:spChg>
      </pc:sldChg>
      <pc:sldMasterChg chg="del delSldLayout">
        <pc:chgData name="Malicka Magda" userId="S::magmali@superszkola.pl::4b40655f-af0d-46b8-813f-05c9269b018f" providerId="AD" clId="Web-{8BDD0E7C-A4BF-4F47-A392-B7347ED8AF17}" dt="2020-11-17T08:18:26.639" v="0"/>
        <pc:sldMasterMkLst>
          <pc:docMk/>
          <pc:sldMasterMk cId="3926633689" sldId="2147483648"/>
        </pc:sldMasterMkLst>
        <pc:sldLayoutChg chg="del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replId addSldLayout">
        <pc:chgData name="Malicka Magda" userId="S::magmali@superszkola.pl::4b40655f-af0d-46b8-813f-05c9269b018f" providerId="AD" clId="Web-{8BDD0E7C-A4BF-4F47-A392-B7347ED8AF17}" dt="2020-11-17T08:18:26.639" v="0"/>
        <pc:sldMasterMkLst>
          <pc:docMk/>
          <pc:sldMasterMk cId="625886888" sldId="2147483660"/>
        </pc:sldMasterMkLst>
        <pc:sldLayoutChg chg="add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625886888" sldId="2147483660"/>
            <pc:sldLayoutMk cId="62503080" sldId="2147483661"/>
          </pc:sldLayoutMkLst>
        </pc:sldLayoutChg>
        <pc:sldLayoutChg chg="add replId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625886888" sldId="2147483660"/>
            <pc:sldLayoutMk cId="1867963479" sldId="2147483662"/>
          </pc:sldLayoutMkLst>
        </pc:sldLayoutChg>
        <pc:sldLayoutChg chg="add replId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625886888" sldId="2147483660"/>
            <pc:sldLayoutMk cId="2309352758" sldId="2147483663"/>
          </pc:sldLayoutMkLst>
        </pc:sldLayoutChg>
        <pc:sldLayoutChg chg="add replId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625886888" sldId="2147483660"/>
            <pc:sldLayoutMk cId="577015863" sldId="2147483664"/>
          </pc:sldLayoutMkLst>
        </pc:sldLayoutChg>
        <pc:sldLayoutChg chg="add replId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625886888" sldId="2147483660"/>
            <pc:sldLayoutMk cId="2732616789" sldId="2147483665"/>
          </pc:sldLayoutMkLst>
        </pc:sldLayoutChg>
        <pc:sldLayoutChg chg="add replId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625886888" sldId="2147483660"/>
            <pc:sldLayoutMk cId="1081442097" sldId="2147483666"/>
          </pc:sldLayoutMkLst>
        </pc:sldLayoutChg>
        <pc:sldLayoutChg chg="add replId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625886888" sldId="2147483660"/>
            <pc:sldLayoutMk cId="505756674" sldId="2147483667"/>
          </pc:sldLayoutMkLst>
        </pc:sldLayoutChg>
        <pc:sldLayoutChg chg="add replId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625886888" sldId="2147483660"/>
            <pc:sldLayoutMk cId="4163501005" sldId="2147483668"/>
          </pc:sldLayoutMkLst>
        </pc:sldLayoutChg>
        <pc:sldLayoutChg chg="add replId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625886888" sldId="2147483660"/>
            <pc:sldLayoutMk cId="3614389864" sldId="2147483669"/>
          </pc:sldLayoutMkLst>
        </pc:sldLayoutChg>
        <pc:sldLayoutChg chg="add replId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625886888" sldId="2147483660"/>
            <pc:sldLayoutMk cId="2382292559" sldId="2147483670"/>
          </pc:sldLayoutMkLst>
        </pc:sldLayoutChg>
        <pc:sldLayoutChg chg="add replId">
          <pc:chgData name="Malicka Magda" userId="S::magmali@superszkola.pl::4b40655f-af0d-46b8-813f-05c9269b018f" providerId="AD" clId="Web-{8BDD0E7C-A4BF-4F47-A392-B7347ED8AF17}" dt="2020-11-17T08:18:26.639" v="0"/>
          <pc:sldLayoutMkLst>
            <pc:docMk/>
            <pc:sldMasterMk cId="625886888" sldId="2147483660"/>
            <pc:sldLayoutMk cId="568198167" sldId="2147483671"/>
          </pc:sldLayoutMkLst>
        </pc:sldLayoutChg>
      </pc:sldMasterChg>
    </pc:docChg>
  </pc:docChgLst>
  <pc:docChgLst>
    <pc:chgData name="Malicka Magda" userId="S::magmali@superszkola.pl::4b40655f-af0d-46b8-813f-05c9269b018f" providerId="AD" clId="Web-{4EF50000-BCA3-2CE3-CC23-A45DE3FF6004}"/>
    <pc:docChg chg="addSld modSld">
      <pc:chgData name="Malicka Magda" userId="S::magmali@superszkola.pl::4b40655f-af0d-46b8-813f-05c9269b018f" providerId="AD" clId="Web-{4EF50000-BCA3-2CE3-CC23-A45DE3FF6004}" dt="2020-11-18T09:47:54.155" v="160" actId="20577"/>
      <pc:docMkLst>
        <pc:docMk/>
      </pc:docMkLst>
      <pc:sldChg chg="modSp">
        <pc:chgData name="Malicka Magda" userId="S::magmali@superszkola.pl::4b40655f-af0d-46b8-813f-05c9269b018f" providerId="AD" clId="Web-{4EF50000-BCA3-2CE3-CC23-A45DE3FF6004}" dt="2020-11-18T09:29:51.636" v="2" actId="20577"/>
        <pc:sldMkLst>
          <pc:docMk/>
          <pc:sldMk cId="650317164" sldId="256"/>
        </pc:sldMkLst>
        <pc:spChg chg="mod">
          <ac:chgData name="Malicka Magda" userId="S::magmali@superszkola.pl::4b40655f-af0d-46b8-813f-05c9269b018f" providerId="AD" clId="Web-{4EF50000-BCA3-2CE3-CC23-A45DE3FF6004}" dt="2020-11-18T09:29:51.636" v="2" actId="20577"/>
          <ac:spMkLst>
            <pc:docMk/>
            <pc:sldMk cId="650317164" sldId="256"/>
            <ac:spMk id="2" creationId="{00000000-0000-0000-0000-000000000000}"/>
          </ac:spMkLst>
        </pc:spChg>
      </pc:sldChg>
      <pc:sldChg chg="modSp">
        <pc:chgData name="Malicka Magda" userId="S::magmali@superszkola.pl::4b40655f-af0d-46b8-813f-05c9269b018f" providerId="AD" clId="Web-{4EF50000-BCA3-2CE3-CC23-A45DE3FF6004}" dt="2020-11-18T09:35:30.025" v="27" actId="1076"/>
        <pc:sldMkLst>
          <pc:docMk/>
          <pc:sldMk cId="1123475009" sldId="264"/>
        </pc:sldMkLst>
        <pc:spChg chg="mod">
          <ac:chgData name="Malicka Magda" userId="S::magmali@superszkola.pl::4b40655f-af0d-46b8-813f-05c9269b018f" providerId="AD" clId="Web-{4EF50000-BCA3-2CE3-CC23-A45DE3FF6004}" dt="2020-11-18T09:35:22.931" v="24" actId="20577"/>
          <ac:spMkLst>
            <pc:docMk/>
            <pc:sldMk cId="1123475009" sldId="264"/>
            <ac:spMk id="2" creationId="{7A791079-55C3-41E6-8DCC-B118DF619FD0}"/>
          </ac:spMkLst>
        </pc:spChg>
        <pc:picChg chg="mod">
          <ac:chgData name="Malicka Magda" userId="S::magmali@superszkola.pl::4b40655f-af0d-46b8-813f-05c9269b018f" providerId="AD" clId="Web-{4EF50000-BCA3-2CE3-CC23-A45DE3FF6004}" dt="2020-11-18T09:35:30.025" v="27" actId="1076"/>
          <ac:picMkLst>
            <pc:docMk/>
            <pc:sldMk cId="1123475009" sldId="264"/>
            <ac:picMk id="4" creationId="{8426475F-38F5-4720-A58C-D46B98559F15}"/>
          </ac:picMkLst>
        </pc:picChg>
      </pc:sldChg>
      <pc:sldChg chg="modSp">
        <pc:chgData name="Malicka Magda" userId="S::magmali@superszkola.pl::4b40655f-af0d-46b8-813f-05c9269b018f" providerId="AD" clId="Web-{4EF50000-BCA3-2CE3-CC23-A45DE3FF6004}" dt="2020-11-18T09:47:54.108" v="158" actId="20577"/>
        <pc:sldMkLst>
          <pc:docMk/>
          <pc:sldMk cId="3135864882" sldId="267"/>
        </pc:sldMkLst>
        <pc:spChg chg="mod">
          <ac:chgData name="Malicka Magda" userId="S::magmali@superszkola.pl::4b40655f-af0d-46b8-813f-05c9269b018f" providerId="AD" clId="Web-{4EF50000-BCA3-2CE3-CC23-A45DE3FF6004}" dt="2020-11-18T09:47:54.108" v="158" actId="20577"/>
          <ac:spMkLst>
            <pc:docMk/>
            <pc:sldMk cId="3135864882" sldId="267"/>
            <ac:spMk id="2" creationId="{8C2FB9A5-4D2E-44D2-8720-F44EFD400524}"/>
          </ac:spMkLst>
        </pc:spChg>
        <pc:spChg chg="mod">
          <ac:chgData name="Malicka Magda" userId="S::magmali@superszkola.pl::4b40655f-af0d-46b8-813f-05c9269b018f" providerId="AD" clId="Web-{4EF50000-BCA3-2CE3-CC23-A45DE3FF6004}" dt="2020-11-18T09:46:52.602" v="140" actId="1076"/>
          <ac:spMkLst>
            <pc:docMk/>
            <pc:sldMk cId="3135864882" sldId="267"/>
            <ac:spMk id="3" creationId="{10F9E8A9-75DF-4391-8232-BD703B660D88}"/>
          </ac:spMkLst>
        </pc:spChg>
      </pc:sldChg>
      <pc:sldChg chg="new">
        <pc:chgData name="Malicka Magda" userId="S::magmali@superszkola.pl::4b40655f-af0d-46b8-813f-05c9269b018f" providerId="AD" clId="Web-{4EF50000-BCA3-2CE3-CC23-A45DE3FF6004}" dt="2020-11-18T09:45:13.062" v="28"/>
        <pc:sldMkLst>
          <pc:docMk/>
          <pc:sldMk cId="4072371924" sldId="2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5B550-5F89-417B-9C89-759935BFEFC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3A4851-8385-417A-928D-E14977FB7F18}">
      <dgm:prSet/>
      <dgm:spPr/>
      <dgm:t>
        <a:bodyPr/>
        <a:lstStyle/>
        <a:p>
          <a:pPr rtl="0"/>
          <a:r>
            <a:rPr lang="pl-PL" dirty="0"/>
            <a:t>Pogorszenie koncentracji i funkcji poznawczych (czyli tych odpowiadających m.in.. za </a:t>
          </a:r>
          <a:r>
            <a:rPr lang="pl-PL" dirty="0">
              <a:latin typeface="Tw Cen MT"/>
            </a:rPr>
            <a:t>uczenie </a:t>
          </a:r>
          <a:r>
            <a:rPr lang="pl-PL" dirty="0" smtClean="0">
              <a:latin typeface="Tw Cen MT"/>
            </a:rPr>
            <a:t>się;</a:t>
          </a:r>
          <a:endParaRPr lang="en-US" dirty="0"/>
        </a:p>
      </dgm:t>
    </dgm:pt>
    <dgm:pt modelId="{D5AB1FE5-846D-4BEF-AF96-2C562751020F}" type="parTrans" cxnId="{44ED1CB4-6CD3-47DB-994F-90812E88D5DE}">
      <dgm:prSet/>
      <dgm:spPr/>
      <dgm:t>
        <a:bodyPr/>
        <a:lstStyle/>
        <a:p>
          <a:endParaRPr lang="en-US"/>
        </a:p>
      </dgm:t>
    </dgm:pt>
    <dgm:pt modelId="{43ED48D7-D697-402E-87CE-0E6CC7731980}" type="sibTrans" cxnId="{44ED1CB4-6CD3-47DB-994F-90812E88D5DE}">
      <dgm:prSet/>
      <dgm:spPr/>
      <dgm:t>
        <a:bodyPr/>
        <a:lstStyle/>
        <a:p>
          <a:endParaRPr lang="en-US"/>
        </a:p>
      </dgm:t>
    </dgm:pt>
    <dgm:pt modelId="{B92E6AC0-A5FB-4BE8-8B4C-D2F295C812E4}">
      <dgm:prSet/>
      <dgm:spPr/>
      <dgm:t>
        <a:bodyPr/>
        <a:lstStyle/>
        <a:p>
          <a:r>
            <a:rPr lang="pl-PL"/>
            <a:t>Trudności z kontrolowaniem emocji;</a:t>
          </a:r>
          <a:endParaRPr lang="en-US"/>
        </a:p>
      </dgm:t>
    </dgm:pt>
    <dgm:pt modelId="{8DB33F2E-683F-42B6-8043-CF736EF77B34}" type="parTrans" cxnId="{31CBE237-A83D-4664-A47C-1961050D5B8E}">
      <dgm:prSet/>
      <dgm:spPr/>
      <dgm:t>
        <a:bodyPr/>
        <a:lstStyle/>
        <a:p>
          <a:endParaRPr lang="en-US"/>
        </a:p>
      </dgm:t>
    </dgm:pt>
    <dgm:pt modelId="{3A244E02-4616-4992-950D-5F958AD8CF46}" type="sibTrans" cxnId="{31CBE237-A83D-4664-A47C-1961050D5B8E}">
      <dgm:prSet/>
      <dgm:spPr/>
      <dgm:t>
        <a:bodyPr/>
        <a:lstStyle/>
        <a:p>
          <a:endParaRPr lang="en-US"/>
        </a:p>
      </dgm:t>
    </dgm:pt>
    <dgm:pt modelId="{C2E6FB1E-FA0D-4197-B391-3C5FF539B48D}">
      <dgm:prSet/>
      <dgm:spPr/>
      <dgm:t>
        <a:bodyPr/>
        <a:lstStyle/>
        <a:p>
          <a:pPr rtl="0"/>
          <a:r>
            <a:rPr lang="pl-PL"/>
            <a:t>Zmęczenie, rozdrażnienie</a:t>
          </a:r>
          <a:r>
            <a:rPr lang="pl-PL">
              <a:latin typeface="Tw Cen MT"/>
            </a:rPr>
            <a:t>, przygnębienie;</a:t>
          </a:r>
          <a:endParaRPr lang="en-US"/>
        </a:p>
      </dgm:t>
    </dgm:pt>
    <dgm:pt modelId="{A6E1FF85-B695-4148-B7D2-010ADDC3205E}" type="parTrans" cxnId="{E4A85F39-552E-4335-83F1-4659AFF61A0F}">
      <dgm:prSet/>
      <dgm:spPr/>
      <dgm:t>
        <a:bodyPr/>
        <a:lstStyle/>
        <a:p>
          <a:endParaRPr lang="en-US"/>
        </a:p>
      </dgm:t>
    </dgm:pt>
    <dgm:pt modelId="{7AAB5E46-D63A-43EF-9F56-2265FEEEF51C}" type="sibTrans" cxnId="{E4A85F39-552E-4335-83F1-4659AFF61A0F}">
      <dgm:prSet/>
      <dgm:spPr/>
      <dgm:t>
        <a:bodyPr/>
        <a:lstStyle/>
        <a:p>
          <a:endParaRPr lang="en-US"/>
        </a:p>
      </dgm:t>
    </dgm:pt>
    <dgm:pt modelId="{705DB68C-F256-4934-9D8F-13551D6C3D41}">
      <dgm:prSet/>
      <dgm:spPr/>
      <dgm:t>
        <a:bodyPr/>
        <a:lstStyle/>
        <a:p>
          <a:r>
            <a:rPr lang="pl-PL"/>
            <a:t>Pogorszenie relacji z innymi</a:t>
          </a:r>
          <a:r>
            <a:rPr lang="pl-PL">
              <a:latin typeface="Tw Cen MT"/>
            </a:rPr>
            <a:t>.</a:t>
          </a:r>
          <a:endParaRPr lang="en-US"/>
        </a:p>
      </dgm:t>
    </dgm:pt>
    <dgm:pt modelId="{96653E80-C0FB-4E92-8726-776356442BC7}" type="parTrans" cxnId="{BFD5E801-773C-4783-8971-244BC58E0045}">
      <dgm:prSet/>
      <dgm:spPr/>
      <dgm:t>
        <a:bodyPr/>
        <a:lstStyle/>
        <a:p>
          <a:endParaRPr lang="en-US"/>
        </a:p>
      </dgm:t>
    </dgm:pt>
    <dgm:pt modelId="{EC33AA5F-1078-4756-A821-8CE69F2CA4C0}" type="sibTrans" cxnId="{BFD5E801-773C-4783-8971-244BC58E0045}">
      <dgm:prSet/>
      <dgm:spPr/>
      <dgm:t>
        <a:bodyPr/>
        <a:lstStyle/>
        <a:p>
          <a:endParaRPr lang="en-US"/>
        </a:p>
      </dgm:t>
    </dgm:pt>
    <dgm:pt modelId="{C87BFDB4-CBC5-4512-9851-7A4821E2E575}" type="pres">
      <dgm:prSet presAssocID="{05D5B550-5F89-417B-9C89-759935BFEF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38E3CB9-C0A3-4604-89DE-3BDDC0A4BF26}" type="pres">
      <dgm:prSet presAssocID="{05D5B550-5F89-417B-9C89-759935BFEFC7}" presName="dummyMaxCanvas" presStyleCnt="0">
        <dgm:presLayoutVars/>
      </dgm:prSet>
      <dgm:spPr/>
    </dgm:pt>
    <dgm:pt modelId="{CE1CD6CA-B117-4BF4-A87F-994EE040C8D5}" type="pres">
      <dgm:prSet presAssocID="{05D5B550-5F89-417B-9C89-759935BFEFC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76FADE-79D9-425B-A1AA-5ABF400372A6}" type="pres">
      <dgm:prSet presAssocID="{05D5B550-5F89-417B-9C89-759935BFEFC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16C36E-8728-4BA9-85C2-BFA50CD1DD3C}" type="pres">
      <dgm:prSet presAssocID="{05D5B550-5F89-417B-9C89-759935BFEFC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C39034-3836-45C9-A7AD-B74BBE559320}" type="pres">
      <dgm:prSet presAssocID="{05D5B550-5F89-417B-9C89-759935BFEFC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D28AF3-E7D3-4557-9C71-0B97E3CE1F5B}" type="pres">
      <dgm:prSet presAssocID="{05D5B550-5F89-417B-9C89-759935BFEFC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34C05E-BCDB-4E8D-B3A4-EB69E9E5461D}" type="pres">
      <dgm:prSet presAssocID="{05D5B550-5F89-417B-9C89-759935BFEFC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8F9693-F206-4845-B10F-0D508C43AEB7}" type="pres">
      <dgm:prSet presAssocID="{05D5B550-5F89-417B-9C89-759935BFEFC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E18B26-C6A0-4AD7-A5FD-B5190B95007D}" type="pres">
      <dgm:prSet presAssocID="{05D5B550-5F89-417B-9C89-759935BFEFC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F23DD1-FAF9-4F40-8F31-BC21617F33B5}" type="pres">
      <dgm:prSet presAssocID="{05D5B550-5F89-417B-9C89-759935BFEFC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7FC835-068A-43DA-A1E1-92E433065B9A}" type="pres">
      <dgm:prSet presAssocID="{05D5B550-5F89-417B-9C89-759935BFEFC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A8CC80-7F49-4467-BD60-840912A20D4B}" type="pres">
      <dgm:prSet presAssocID="{05D5B550-5F89-417B-9C89-759935BFEFC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4ED1CB4-6CD3-47DB-994F-90812E88D5DE}" srcId="{05D5B550-5F89-417B-9C89-759935BFEFC7}" destId="{6C3A4851-8385-417A-928D-E14977FB7F18}" srcOrd="0" destOrd="0" parTransId="{D5AB1FE5-846D-4BEF-AF96-2C562751020F}" sibTransId="{43ED48D7-D697-402E-87CE-0E6CC7731980}"/>
    <dgm:cxn modelId="{E4A85F39-552E-4335-83F1-4659AFF61A0F}" srcId="{05D5B550-5F89-417B-9C89-759935BFEFC7}" destId="{C2E6FB1E-FA0D-4197-B391-3C5FF539B48D}" srcOrd="2" destOrd="0" parTransId="{A6E1FF85-B695-4148-B7D2-010ADDC3205E}" sibTransId="{7AAB5E46-D63A-43EF-9F56-2265FEEEF51C}"/>
    <dgm:cxn modelId="{3FFFB70F-BFD3-4C35-945F-B3C04EE3BBB1}" type="presOf" srcId="{6C3A4851-8385-417A-928D-E14977FB7F18}" destId="{4EE18B26-C6A0-4AD7-A5FD-B5190B95007D}" srcOrd="1" destOrd="0" presId="urn:microsoft.com/office/officeart/2005/8/layout/vProcess5"/>
    <dgm:cxn modelId="{8830C7B6-F6AE-4BC2-AF46-11F3498C5D89}" type="presOf" srcId="{705DB68C-F256-4934-9D8F-13551D6C3D41}" destId="{98A8CC80-7F49-4467-BD60-840912A20D4B}" srcOrd="1" destOrd="0" presId="urn:microsoft.com/office/officeart/2005/8/layout/vProcess5"/>
    <dgm:cxn modelId="{70046DE8-27EF-4962-878F-A2123F21CEAE}" type="presOf" srcId="{C2E6FB1E-FA0D-4197-B391-3C5FF539B48D}" destId="{AC16C36E-8728-4BA9-85C2-BFA50CD1DD3C}" srcOrd="0" destOrd="0" presId="urn:microsoft.com/office/officeart/2005/8/layout/vProcess5"/>
    <dgm:cxn modelId="{C5F6A592-AB50-4FEA-AA5D-E09FB97F8A5A}" type="presOf" srcId="{B92E6AC0-A5FB-4BE8-8B4C-D2F295C812E4}" destId="{4176FADE-79D9-425B-A1AA-5ABF400372A6}" srcOrd="0" destOrd="0" presId="urn:microsoft.com/office/officeart/2005/8/layout/vProcess5"/>
    <dgm:cxn modelId="{E5E91347-5B57-42AC-82A7-13127B7A1D98}" type="presOf" srcId="{6C3A4851-8385-417A-928D-E14977FB7F18}" destId="{CE1CD6CA-B117-4BF4-A87F-994EE040C8D5}" srcOrd="0" destOrd="0" presId="urn:microsoft.com/office/officeart/2005/8/layout/vProcess5"/>
    <dgm:cxn modelId="{61EC3118-445C-41DD-B73B-BD17F7365596}" type="presOf" srcId="{43ED48D7-D697-402E-87CE-0E6CC7731980}" destId="{DBD28AF3-E7D3-4557-9C71-0B97E3CE1F5B}" srcOrd="0" destOrd="0" presId="urn:microsoft.com/office/officeart/2005/8/layout/vProcess5"/>
    <dgm:cxn modelId="{0144E6B6-D698-4EC5-999A-1E2E9640AD08}" type="presOf" srcId="{C2E6FB1E-FA0D-4197-B391-3C5FF539B48D}" destId="{8F7FC835-068A-43DA-A1E1-92E433065B9A}" srcOrd="1" destOrd="0" presId="urn:microsoft.com/office/officeart/2005/8/layout/vProcess5"/>
    <dgm:cxn modelId="{A597D1F5-CCE5-4C09-ADFE-948E5367ACAE}" type="presOf" srcId="{3A244E02-4616-4992-950D-5F958AD8CF46}" destId="{0934C05E-BCDB-4E8D-B3A4-EB69E9E5461D}" srcOrd="0" destOrd="0" presId="urn:microsoft.com/office/officeart/2005/8/layout/vProcess5"/>
    <dgm:cxn modelId="{31CBE237-A83D-4664-A47C-1961050D5B8E}" srcId="{05D5B550-5F89-417B-9C89-759935BFEFC7}" destId="{B92E6AC0-A5FB-4BE8-8B4C-D2F295C812E4}" srcOrd="1" destOrd="0" parTransId="{8DB33F2E-683F-42B6-8043-CF736EF77B34}" sibTransId="{3A244E02-4616-4992-950D-5F958AD8CF46}"/>
    <dgm:cxn modelId="{E23DC361-F1AF-4A03-BB83-2F544183C24F}" type="presOf" srcId="{705DB68C-F256-4934-9D8F-13551D6C3D41}" destId="{FFC39034-3836-45C9-A7AD-B74BBE559320}" srcOrd="0" destOrd="0" presId="urn:microsoft.com/office/officeart/2005/8/layout/vProcess5"/>
    <dgm:cxn modelId="{BFD5E801-773C-4783-8971-244BC58E0045}" srcId="{05D5B550-5F89-417B-9C89-759935BFEFC7}" destId="{705DB68C-F256-4934-9D8F-13551D6C3D41}" srcOrd="3" destOrd="0" parTransId="{96653E80-C0FB-4E92-8726-776356442BC7}" sibTransId="{EC33AA5F-1078-4756-A821-8CE69F2CA4C0}"/>
    <dgm:cxn modelId="{7D51DACF-FD7B-4F6A-A41F-573EF10806FC}" type="presOf" srcId="{7AAB5E46-D63A-43EF-9F56-2265FEEEF51C}" destId="{158F9693-F206-4845-B10F-0D508C43AEB7}" srcOrd="0" destOrd="0" presId="urn:microsoft.com/office/officeart/2005/8/layout/vProcess5"/>
    <dgm:cxn modelId="{6075DB70-8385-4AE4-A4A4-60D84CBFE504}" type="presOf" srcId="{05D5B550-5F89-417B-9C89-759935BFEFC7}" destId="{C87BFDB4-CBC5-4512-9851-7A4821E2E575}" srcOrd="0" destOrd="0" presId="urn:microsoft.com/office/officeart/2005/8/layout/vProcess5"/>
    <dgm:cxn modelId="{CAB867AA-1B4F-49D9-89DB-60438EA9EEE1}" type="presOf" srcId="{B92E6AC0-A5FB-4BE8-8B4C-D2F295C812E4}" destId="{2AF23DD1-FAF9-4F40-8F31-BC21617F33B5}" srcOrd="1" destOrd="0" presId="urn:microsoft.com/office/officeart/2005/8/layout/vProcess5"/>
    <dgm:cxn modelId="{647D7FF0-6958-4690-9935-9B9E7AA04419}" type="presParOf" srcId="{C87BFDB4-CBC5-4512-9851-7A4821E2E575}" destId="{138E3CB9-C0A3-4604-89DE-3BDDC0A4BF26}" srcOrd="0" destOrd="0" presId="urn:microsoft.com/office/officeart/2005/8/layout/vProcess5"/>
    <dgm:cxn modelId="{515880E3-E4E6-4717-A76B-146EF1FEDA6E}" type="presParOf" srcId="{C87BFDB4-CBC5-4512-9851-7A4821E2E575}" destId="{CE1CD6CA-B117-4BF4-A87F-994EE040C8D5}" srcOrd="1" destOrd="0" presId="urn:microsoft.com/office/officeart/2005/8/layout/vProcess5"/>
    <dgm:cxn modelId="{9FDDB97F-4822-4876-B657-461B93FD3277}" type="presParOf" srcId="{C87BFDB4-CBC5-4512-9851-7A4821E2E575}" destId="{4176FADE-79D9-425B-A1AA-5ABF400372A6}" srcOrd="2" destOrd="0" presId="urn:microsoft.com/office/officeart/2005/8/layout/vProcess5"/>
    <dgm:cxn modelId="{468137B4-0C68-4169-BD8E-EE38DA5E6AAF}" type="presParOf" srcId="{C87BFDB4-CBC5-4512-9851-7A4821E2E575}" destId="{AC16C36E-8728-4BA9-85C2-BFA50CD1DD3C}" srcOrd="3" destOrd="0" presId="urn:microsoft.com/office/officeart/2005/8/layout/vProcess5"/>
    <dgm:cxn modelId="{35541E73-8AF8-4B0B-9540-F09315F79555}" type="presParOf" srcId="{C87BFDB4-CBC5-4512-9851-7A4821E2E575}" destId="{FFC39034-3836-45C9-A7AD-B74BBE559320}" srcOrd="4" destOrd="0" presId="urn:microsoft.com/office/officeart/2005/8/layout/vProcess5"/>
    <dgm:cxn modelId="{BDBFE5E7-EB6C-4429-A798-3D8262D3FA71}" type="presParOf" srcId="{C87BFDB4-CBC5-4512-9851-7A4821E2E575}" destId="{DBD28AF3-E7D3-4557-9C71-0B97E3CE1F5B}" srcOrd="5" destOrd="0" presId="urn:microsoft.com/office/officeart/2005/8/layout/vProcess5"/>
    <dgm:cxn modelId="{1A60C07D-9357-4C0B-AA88-88834BC93FB9}" type="presParOf" srcId="{C87BFDB4-CBC5-4512-9851-7A4821E2E575}" destId="{0934C05E-BCDB-4E8D-B3A4-EB69E9E5461D}" srcOrd="6" destOrd="0" presId="urn:microsoft.com/office/officeart/2005/8/layout/vProcess5"/>
    <dgm:cxn modelId="{1444D068-E17A-438A-B7BD-F18BB9D73E72}" type="presParOf" srcId="{C87BFDB4-CBC5-4512-9851-7A4821E2E575}" destId="{158F9693-F206-4845-B10F-0D508C43AEB7}" srcOrd="7" destOrd="0" presId="urn:microsoft.com/office/officeart/2005/8/layout/vProcess5"/>
    <dgm:cxn modelId="{1A08E295-605A-4CB7-87E2-A939B9EBDC4A}" type="presParOf" srcId="{C87BFDB4-CBC5-4512-9851-7A4821E2E575}" destId="{4EE18B26-C6A0-4AD7-A5FD-B5190B95007D}" srcOrd="8" destOrd="0" presId="urn:microsoft.com/office/officeart/2005/8/layout/vProcess5"/>
    <dgm:cxn modelId="{0EA90DCB-F75A-4147-B923-0F2738844F86}" type="presParOf" srcId="{C87BFDB4-CBC5-4512-9851-7A4821E2E575}" destId="{2AF23DD1-FAF9-4F40-8F31-BC21617F33B5}" srcOrd="9" destOrd="0" presId="urn:microsoft.com/office/officeart/2005/8/layout/vProcess5"/>
    <dgm:cxn modelId="{3A19ABAD-382B-4526-940A-7673EA416788}" type="presParOf" srcId="{C87BFDB4-CBC5-4512-9851-7A4821E2E575}" destId="{8F7FC835-068A-43DA-A1E1-92E433065B9A}" srcOrd="10" destOrd="0" presId="urn:microsoft.com/office/officeart/2005/8/layout/vProcess5"/>
    <dgm:cxn modelId="{738C510E-AF6B-4B1D-9D8C-C5E4EDB304D4}" type="presParOf" srcId="{C87BFDB4-CBC5-4512-9851-7A4821E2E575}" destId="{98A8CC80-7F49-4467-BD60-840912A20D4B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D31A9-9CFA-45DB-97C6-B789037AE3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184AB3-CBEC-46C2-AB40-D0C50E10B8C1}">
      <dgm:prSet/>
      <dgm:spPr/>
      <dgm:t>
        <a:bodyPr/>
        <a:lstStyle/>
        <a:p>
          <a:pPr rtl="0"/>
          <a:r>
            <a:rPr lang="pl-PL" dirty="0"/>
            <a:t>… ciężko by się dzisiaj żyło, prawda?  </a:t>
          </a:r>
          <a:endParaRPr lang="en-US" dirty="0"/>
        </a:p>
      </dgm:t>
    </dgm:pt>
    <dgm:pt modelId="{B11E52AF-71FD-4288-BBF2-FACF05B46B33}" type="parTrans" cxnId="{E2775610-68FB-4D5F-9712-F3CFFFEE9D62}">
      <dgm:prSet/>
      <dgm:spPr/>
      <dgm:t>
        <a:bodyPr/>
        <a:lstStyle/>
        <a:p>
          <a:endParaRPr lang="en-US"/>
        </a:p>
      </dgm:t>
    </dgm:pt>
    <dgm:pt modelId="{BC399BDB-CD0F-4BBF-966E-C17D27B48275}" type="sibTrans" cxnId="{E2775610-68FB-4D5F-9712-F3CFFFEE9D62}">
      <dgm:prSet/>
      <dgm:spPr/>
      <dgm:t>
        <a:bodyPr/>
        <a:lstStyle/>
        <a:p>
          <a:endParaRPr lang="en-US"/>
        </a:p>
      </dgm:t>
    </dgm:pt>
    <dgm:pt modelId="{CF1A5C6B-2EDE-44E3-B69F-01EBEE75FB79}">
      <dgm:prSet/>
      <dgm:spPr/>
      <dgm:t>
        <a:bodyPr/>
        <a:lstStyle/>
        <a:p>
          <a:pPr rtl="0"/>
          <a:r>
            <a:rPr lang="pl-PL" dirty="0"/>
            <a:t>Dlatego warto wypracować sobie nawyki, dzięki którym będzie można zachować higienę cyfrową, zwłaszcza podczas pandemii.</a:t>
          </a:r>
          <a:r>
            <a:rPr lang="pl-PL" dirty="0">
              <a:latin typeface="Tw Cen MT"/>
            </a:rPr>
            <a:t/>
          </a:r>
          <a:br>
            <a:rPr lang="pl-PL" dirty="0">
              <a:latin typeface="Tw Cen MT"/>
            </a:rPr>
          </a:br>
          <a:endParaRPr lang="en-US" dirty="0"/>
        </a:p>
      </dgm:t>
    </dgm:pt>
    <dgm:pt modelId="{DFD4B123-FB83-41F8-A578-6DADF7529529}" type="parTrans" cxnId="{59C70363-9A43-457F-BA46-4BDA5ECF355B}">
      <dgm:prSet/>
      <dgm:spPr/>
      <dgm:t>
        <a:bodyPr/>
        <a:lstStyle/>
        <a:p>
          <a:endParaRPr lang="en-US"/>
        </a:p>
      </dgm:t>
    </dgm:pt>
    <dgm:pt modelId="{AF886A55-6112-4D2E-8652-E5DBEFF85DC4}" type="sibTrans" cxnId="{59C70363-9A43-457F-BA46-4BDA5ECF355B}">
      <dgm:prSet/>
      <dgm:spPr/>
      <dgm:t>
        <a:bodyPr/>
        <a:lstStyle/>
        <a:p>
          <a:endParaRPr lang="en-US"/>
        </a:p>
      </dgm:t>
    </dgm:pt>
    <dgm:pt modelId="{AB55413E-9FAE-4A33-BCCF-6DDA0320B839}">
      <dgm:prSet/>
      <dgm:spPr/>
      <dgm:t>
        <a:bodyPr/>
        <a:lstStyle/>
        <a:p>
          <a:r>
            <a:rPr lang="pl-PL" dirty="0"/>
            <a:t>Jakie macie sposoby, aby dbać o swoją higienę cyfrową?</a:t>
          </a:r>
          <a:endParaRPr lang="en-US" dirty="0"/>
        </a:p>
      </dgm:t>
    </dgm:pt>
    <dgm:pt modelId="{DB62A2F6-3FF6-4F4A-92E8-15B06AA78C5D}" type="parTrans" cxnId="{EC4CC8C6-AFE4-4EBD-B3B8-5F6F09AED0DE}">
      <dgm:prSet/>
      <dgm:spPr/>
      <dgm:t>
        <a:bodyPr/>
        <a:lstStyle/>
        <a:p>
          <a:endParaRPr lang="en-US"/>
        </a:p>
      </dgm:t>
    </dgm:pt>
    <dgm:pt modelId="{6A13DA37-5D91-402D-A4CF-405483550DC3}" type="sibTrans" cxnId="{EC4CC8C6-AFE4-4EBD-B3B8-5F6F09AED0DE}">
      <dgm:prSet/>
      <dgm:spPr/>
      <dgm:t>
        <a:bodyPr/>
        <a:lstStyle/>
        <a:p>
          <a:endParaRPr lang="en-US"/>
        </a:p>
      </dgm:t>
    </dgm:pt>
    <dgm:pt modelId="{FDB8B89E-F327-48D6-A445-78D77920875D}" type="pres">
      <dgm:prSet presAssocID="{7E8D31A9-9CFA-45DB-97C6-B789037AE3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30FA5AA5-5654-443D-8CDF-642CE2B5724F}" type="pres">
      <dgm:prSet presAssocID="{37184AB3-CBEC-46C2-AB40-D0C50E10B8C1}" presName="thickLine" presStyleLbl="alignNode1" presStyleIdx="0" presStyleCnt="3"/>
      <dgm:spPr/>
    </dgm:pt>
    <dgm:pt modelId="{6750DE8A-FBE0-47E1-ADA5-6236988E8541}" type="pres">
      <dgm:prSet presAssocID="{37184AB3-CBEC-46C2-AB40-D0C50E10B8C1}" presName="horz1" presStyleCnt="0"/>
      <dgm:spPr/>
    </dgm:pt>
    <dgm:pt modelId="{55010B60-679F-426E-9D51-AACC4905753C}" type="pres">
      <dgm:prSet presAssocID="{37184AB3-CBEC-46C2-AB40-D0C50E10B8C1}" presName="tx1" presStyleLbl="revTx" presStyleIdx="0" presStyleCnt="3"/>
      <dgm:spPr/>
      <dgm:t>
        <a:bodyPr/>
        <a:lstStyle/>
        <a:p>
          <a:endParaRPr lang="pl-PL"/>
        </a:p>
      </dgm:t>
    </dgm:pt>
    <dgm:pt modelId="{29082280-8366-4C49-9F22-37019122F9A2}" type="pres">
      <dgm:prSet presAssocID="{37184AB3-CBEC-46C2-AB40-D0C50E10B8C1}" presName="vert1" presStyleCnt="0"/>
      <dgm:spPr/>
    </dgm:pt>
    <dgm:pt modelId="{CA2C20DD-C217-4BB0-87BF-A5F5A3BF2A69}" type="pres">
      <dgm:prSet presAssocID="{CF1A5C6B-2EDE-44E3-B69F-01EBEE75FB79}" presName="thickLine" presStyleLbl="alignNode1" presStyleIdx="1" presStyleCnt="3"/>
      <dgm:spPr/>
    </dgm:pt>
    <dgm:pt modelId="{4AF8B83A-32F8-4F9C-8DF0-5D15B3D7DCBB}" type="pres">
      <dgm:prSet presAssocID="{CF1A5C6B-2EDE-44E3-B69F-01EBEE75FB79}" presName="horz1" presStyleCnt="0"/>
      <dgm:spPr/>
    </dgm:pt>
    <dgm:pt modelId="{23D59AF4-757E-43F5-96FE-E2CE0EC24761}" type="pres">
      <dgm:prSet presAssocID="{CF1A5C6B-2EDE-44E3-B69F-01EBEE75FB79}" presName="tx1" presStyleLbl="revTx" presStyleIdx="1" presStyleCnt="3"/>
      <dgm:spPr/>
      <dgm:t>
        <a:bodyPr/>
        <a:lstStyle/>
        <a:p>
          <a:endParaRPr lang="pl-PL"/>
        </a:p>
      </dgm:t>
    </dgm:pt>
    <dgm:pt modelId="{5764A7AE-2077-4017-A3E2-1643D6DC0156}" type="pres">
      <dgm:prSet presAssocID="{CF1A5C6B-2EDE-44E3-B69F-01EBEE75FB79}" presName="vert1" presStyleCnt="0"/>
      <dgm:spPr/>
    </dgm:pt>
    <dgm:pt modelId="{5F2FFB51-0258-4862-836B-AAB6ACEC86A0}" type="pres">
      <dgm:prSet presAssocID="{AB55413E-9FAE-4A33-BCCF-6DDA0320B839}" presName="thickLine" presStyleLbl="alignNode1" presStyleIdx="2" presStyleCnt="3"/>
      <dgm:spPr/>
    </dgm:pt>
    <dgm:pt modelId="{E0A5897F-257B-45D5-A299-4ACA3571349F}" type="pres">
      <dgm:prSet presAssocID="{AB55413E-9FAE-4A33-BCCF-6DDA0320B839}" presName="horz1" presStyleCnt="0"/>
      <dgm:spPr/>
    </dgm:pt>
    <dgm:pt modelId="{871A5A6F-51CE-4CD7-B646-047B7BE624C8}" type="pres">
      <dgm:prSet presAssocID="{AB55413E-9FAE-4A33-BCCF-6DDA0320B839}" presName="tx1" presStyleLbl="revTx" presStyleIdx="2" presStyleCnt="3"/>
      <dgm:spPr/>
      <dgm:t>
        <a:bodyPr/>
        <a:lstStyle/>
        <a:p>
          <a:endParaRPr lang="pl-PL"/>
        </a:p>
      </dgm:t>
    </dgm:pt>
    <dgm:pt modelId="{5144E3BF-0E98-474B-BEC1-E49491CF205F}" type="pres">
      <dgm:prSet presAssocID="{AB55413E-9FAE-4A33-BCCF-6DDA0320B839}" presName="vert1" presStyleCnt="0"/>
      <dgm:spPr/>
    </dgm:pt>
  </dgm:ptLst>
  <dgm:cxnLst>
    <dgm:cxn modelId="{59C70363-9A43-457F-BA46-4BDA5ECF355B}" srcId="{7E8D31A9-9CFA-45DB-97C6-B789037AE307}" destId="{CF1A5C6B-2EDE-44E3-B69F-01EBEE75FB79}" srcOrd="1" destOrd="0" parTransId="{DFD4B123-FB83-41F8-A578-6DADF7529529}" sibTransId="{AF886A55-6112-4D2E-8652-E5DBEFF85DC4}"/>
    <dgm:cxn modelId="{74B1B509-073E-4A33-83C4-15351A0F657D}" type="presOf" srcId="{CF1A5C6B-2EDE-44E3-B69F-01EBEE75FB79}" destId="{23D59AF4-757E-43F5-96FE-E2CE0EC24761}" srcOrd="0" destOrd="0" presId="urn:microsoft.com/office/officeart/2008/layout/LinedList"/>
    <dgm:cxn modelId="{EC4CC8C6-AFE4-4EBD-B3B8-5F6F09AED0DE}" srcId="{7E8D31A9-9CFA-45DB-97C6-B789037AE307}" destId="{AB55413E-9FAE-4A33-BCCF-6DDA0320B839}" srcOrd="2" destOrd="0" parTransId="{DB62A2F6-3FF6-4F4A-92E8-15B06AA78C5D}" sibTransId="{6A13DA37-5D91-402D-A4CF-405483550DC3}"/>
    <dgm:cxn modelId="{0A7ED585-2258-4677-BEC7-A26B33EEC539}" type="presOf" srcId="{AB55413E-9FAE-4A33-BCCF-6DDA0320B839}" destId="{871A5A6F-51CE-4CD7-B646-047B7BE624C8}" srcOrd="0" destOrd="0" presId="urn:microsoft.com/office/officeart/2008/layout/LinedList"/>
    <dgm:cxn modelId="{E0DA0F37-A615-487F-8539-BEAD259BBEC1}" type="presOf" srcId="{37184AB3-CBEC-46C2-AB40-D0C50E10B8C1}" destId="{55010B60-679F-426E-9D51-AACC4905753C}" srcOrd="0" destOrd="0" presId="urn:microsoft.com/office/officeart/2008/layout/LinedList"/>
    <dgm:cxn modelId="{22BE7A3C-515D-4086-88DE-9AD933449C53}" type="presOf" srcId="{7E8D31A9-9CFA-45DB-97C6-B789037AE307}" destId="{FDB8B89E-F327-48D6-A445-78D77920875D}" srcOrd="0" destOrd="0" presId="urn:microsoft.com/office/officeart/2008/layout/LinedList"/>
    <dgm:cxn modelId="{E2775610-68FB-4D5F-9712-F3CFFFEE9D62}" srcId="{7E8D31A9-9CFA-45DB-97C6-B789037AE307}" destId="{37184AB3-CBEC-46C2-AB40-D0C50E10B8C1}" srcOrd="0" destOrd="0" parTransId="{B11E52AF-71FD-4288-BBF2-FACF05B46B33}" sibTransId="{BC399BDB-CD0F-4BBF-966E-C17D27B48275}"/>
    <dgm:cxn modelId="{EBF8BE2D-B796-4BBC-97AA-8E0809D1B5C7}" type="presParOf" srcId="{FDB8B89E-F327-48D6-A445-78D77920875D}" destId="{30FA5AA5-5654-443D-8CDF-642CE2B5724F}" srcOrd="0" destOrd="0" presId="urn:microsoft.com/office/officeart/2008/layout/LinedList"/>
    <dgm:cxn modelId="{A62771DE-86E1-467F-BB16-C1EB9EA87ED1}" type="presParOf" srcId="{FDB8B89E-F327-48D6-A445-78D77920875D}" destId="{6750DE8A-FBE0-47E1-ADA5-6236988E8541}" srcOrd="1" destOrd="0" presId="urn:microsoft.com/office/officeart/2008/layout/LinedList"/>
    <dgm:cxn modelId="{1938FBE1-1446-4FCA-AEF8-1F7F95CA8E51}" type="presParOf" srcId="{6750DE8A-FBE0-47E1-ADA5-6236988E8541}" destId="{55010B60-679F-426E-9D51-AACC4905753C}" srcOrd="0" destOrd="0" presId="urn:microsoft.com/office/officeart/2008/layout/LinedList"/>
    <dgm:cxn modelId="{168E8F15-5DC0-4045-83C3-C1BD652445F0}" type="presParOf" srcId="{6750DE8A-FBE0-47E1-ADA5-6236988E8541}" destId="{29082280-8366-4C49-9F22-37019122F9A2}" srcOrd="1" destOrd="0" presId="urn:microsoft.com/office/officeart/2008/layout/LinedList"/>
    <dgm:cxn modelId="{1076C053-175D-4A50-862C-937B78A12746}" type="presParOf" srcId="{FDB8B89E-F327-48D6-A445-78D77920875D}" destId="{CA2C20DD-C217-4BB0-87BF-A5F5A3BF2A69}" srcOrd="2" destOrd="0" presId="urn:microsoft.com/office/officeart/2008/layout/LinedList"/>
    <dgm:cxn modelId="{A528FA07-4E93-4C44-800F-9B86BFAAE117}" type="presParOf" srcId="{FDB8B89E-F327-48D6-A445-78D77920875D}" destId="{4AF8B83A-32F8-4F9C-8DF0-5D15B3D7DCBB}" srcOrd="3" destOrd="0" presId="urn:microsoft.com/office/officeart/2008/layout/LinedList"/>
    <dgm:cxn modelId="{572019EB-FB82-49B0-B86A-EFC0AFACF120}" type="presParOf" srcId="{4AF8B83A-32F8-4F9C-8DF0-5D15B3D7DCBB}" destId="{23D59AF4-757E-43F5-96FE-E2CE0EC24761}" srcOrd="0" destOrd="0" presId="urn:microsoft.com/office/officeart/2008/layout/LinedList"/>
    <dgm:cxn modelId="{8F59D625-BE66-4D1F-80DF-A10BA6839735}" type="presParOf" srcId="{4AF8B83A-32F8-4F9C-8DF0-5D15B3D7DCBB}" destId="{5764A7AE-2077-4017-A3E2-1643D6DC0156}" srcOrd="1" destOrd="0" presId="urn:microsoft.com/office/officeart/2008/layout/LinedList"/>
    <dgm:cxn modelId="{011549F3-1DFF-4929-93F3-335F80C3816E}" type="presParOf" srcId="{FDB8B89E-F327-48D6-A445-78D77920875D}" destId="{5F2FFB51-0258-4862-836B-AAB6ACEC86A0}" srcOrd="4" destOrd="0" presId="urn:microsoft.com/office/officeart/2008/layout/LinedList"/>
    <dgm:cxn modelId="{A34677A1-3A87-45B6-8965-4F7DDF9FC56F}" type="presParOf" srcId="{FDB8B89E-F327-48D6-A445-78D77920875D}" destId="{E0A5897F-257B-45D5-A299-4ACA3571349F}" srcOrd="5" destOrd="0" presId="urn:microsoft.com/office/officeart/2008/layout/LinedList"/>
    <dgm:cxn modelId="{15922B42-4A5B-4104-BC52-98C1437F333A}" type="presParOf" srcId="{E0A5897F-257B-45D5-A299-4ACA3571349F}" destId="{871A5A6F-51CE-4CD7-B646-047B7BE624C8}" srcOrd="0" destOrd="0" presId="urn:microsoft.com/office/officeart/2008/layout/LinedList"/>
    <dgm:cxn modelId="{27B81BCF-4F54-4FC2-BCD0-EEC6EBEFEC65}" type="presParOf" srcId="{E0A5897F-257B-45D5-A299-4ACA3571349F}" destId="{5144E3BF-0E98-474B-BEC1-E49491CF205F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CD6CA-B117-4BF4-A87F-994EE040C8D5}">
      <dsp:nvSpPr>
        <dsp:cNvPr id="0" name=""/>
        <dsp:cNvSpPr/>
      </dsp:nvSpPr>
      <dsp:spPr>
        <a:xfrm>
          <a:off x="0" y="0"/>
          <a:ext cx="5792116" cy="13075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Pogorszenie koncentracji i funkcji poznawczych (czyli tych odpowiadających m.in.. za </a:t>
          </a:r>
          <a:r>
            <a:rPr lang="pl-PL" sz="2100" kern="1200">
              <a:latin typeface="Tw Cen MT"/>
            </a:rPr>
            <a:t>uczenie się</a:t>
          </a:r>
          <a:r>
            <a:rPr lang="pl-PL" sz="2100" kern="1200"/>
            <a:t>);</a:t>
          </a:r>
          <a:endParaRPr lang="en-US" sz="2100" kern="1200"/>
        </a:p>
      </dsp:txBody>
      <dsp:txXfrm>
        <a:off x="38298" y="38298"/>
        <a:ext cx="4270631" cy="1230996"/>
      </dsp:txXfrm>
    </dsp:sp>
    <dsp:sp modelId="{4176FADE-79D9-425B-A1AA-5ABF400372A6}">
      <dsp:nvSpPr>
        <dsp:cNvPr id="0" name=""/>
        <dsp:cNvSpPr/>
      </dsp:nvSpPr>
      <dsp:spPr>
        <a:xfrm>
          <a:off x="485089" y="1545336"/>
          <a:ext cx="5792116" cy="130759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Trudności z kontrolowaniem emocji;</a:t>
          </a:r>
          <a:endParaRPr lang="en-US" sz="2100" kern="1200"/>
        </a:p>
      </dsp:txBody>
      <dsp:txXfrm>
        <a:off x="523387" y="1583634"/>
        <a:ext cx="4380496" cy="1230996"/>
      </dsp:txXfrm>
    </dsp:sp>
    <dsp:sp modelId="{AC16C36E-8728-4BA9-85C2-BFA50CD1DD3C}">
      <dsp:nvSpPr>
        <dsp:cNvPr id="0" name=""/>
        <dsp:cNvSpPr/>
      </dsp:nvSpPr>
      <dsp:spPr>
        <a:xfrm>
          <a:off x="962939" y="3090672"/>
          <a:ext cx="5792116" cy="130759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Zmęczenie, rozdrażnienie</a:t>
          </a:r>
          <a:r>
            <a:rPr lang="pl-PL" sz="2100" kern="1200">
              <a:latin typeface="Tw Cen MT"/>
            </a:rPr>
            <a:t>, przygnębienie;</a:t>
          </a:r>
          <a:endParaRPr lang="en-US" sz="2100" kern="1200"/>
        </a:p>
      </dsp:txBody>
      <dsp:txXfrm>
        <a:off x="1001237" y="3128970"/>
        <a:ext cx="4387736" cy="1230996"/>
      </dsp:txXfrm>
    </dsp:sp>
    <dsp:sp modelId="{FFC39034-3836-45C9-A7AD-B74BBE559320}">
      <dsp:nvSpPr>
        <dsp:cNvPr id="0" name=""/>
        <dsp:cNvSpPr/>
      </dsp:nvSpPr>
      <dsp:spPr>
        <a:xfrm>
          <a:off x="1448029" y="4636008"/>
          <a:ext cx="5792116" cy="130759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Pogorszenie relacji z innymi</a:t>
          </a:r>
          <a:r>
            <a:rPr lang="pl-PL" sz="2100" kern="1200">
              <a:latin typeface="Tw Cen MT"/>
            </a:rPr>
            <a:t>.</a:t>
          </a:r>
          <a:endParaRPr lang="en-US" sz="2100" kern="1200"/>
        </a:p>
      </dsp:txBody>
      <dsp:txXfrm>
        <a:off x="1486327" y="4674306"/>
        <a:ext cx="4380496" cy="1230996"/>
      </dsp:txXfrm>
    </dsp:sp>
    <dsp:sp modelId="{DBD28AF3-E7D3-4557-9C71-0B97E3CE1F5B}">
      <dsp:nvSpPr>
        <dsp:cNvPr id="0" name=""/>
        <dsp:cNvSpPr/>
      </dsp:nvSpPr>
      <dsp:spPr>
        <a:xfrm>
          <a:off x="4942181" y="1001496"/>
          <a:ext cx="849934" cy="849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133416" y="1001496"/>
        <a:ext cx="467464" cy="639575"/>
      </dsp:txXfrm>
    </dsp:sp>
    <dsp:sp modelId="{0934C05E-BCDB-4E8D-B3A4-EB69E9E5461D}">
      <dsp:nvSpPr>
        <dsp:cNvPr id="0" name=""/>
        <dsp:cNvSpPr/>
      </dsp:nvSpPr>
      <dsp:spPr>
        <a:xfrm>
          <a:off x="5427271" y="2546832"/>
          <a:ext cx="849934" cy="849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48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4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618506" y="2546832"/>
        <a:ext cx="467464" cy="639575"/>
      </dsp:txXfrm>
    </dsp:sp>
    <dsp:sp modelId="{158F9693-F206-4845-B10F-0D508C43AEB7}">
      <dsp:nvSpPr>
        <dsp:cNvPr id="0" name=""/>
        <dsp:cNvSpPr/>
      </dsp:nvSpPr>
      <dsp:spPr>
        <a:xfrm>
          <a:off x="5905121" y="4092168"/>
          <a:ext cx="849934" cy="849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9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9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96356" y="4092168"/>
        <a:ext cx="467464" cy="639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A5AA5-5654-443D-8CDF-642CE2B5724F}">
      <dsp:nvSpPr>
        <dsp:cNvPr id="0" name=""/>
        <dsp:cNvSpPr/>
      </dsp:nvSpPr>
      <dsp:spPr>
        <a:xfrm>
          <a:off x="0" y="2902"/>
          <a:ext cx="7240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10B60-679F-426E-9D51-AACC4905753C}">
      <dsp:nvSpPr>
        <dsp:cNvPr id="0" name=""/>
        <dsp:cNvSpPr/>
      </dsp:nvSpPr>
      <dsp:spPr>
        <a:xfrm>
          <a:off x="0" y="2902"/>
          <a:ext cx="7240146" cy="197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… ciężko by się dzisiaj żyło, prawda?  </a:t>
          </a:r>
          <a:endParaRPr lang="en-US" sz="2900" kern="1200" dirty="0"/>
        </a:p>
      </dsp:txBody>
      <dsp:txXfrm>
        <a:off x="0" y="2902"/>
        <a:ext cx="7240146" cy="1979265"/>
      </dsp:txXfrm>
    </dsp:sp>
    <dsp:sp modelId="{CA2C20DD-C217-4BB0-87BF-A5F5A3BF2A69}">
      <dsp:nvSpPr>
        <dsp:cNvPr id="0" name=""/>
        <dsp:cNvSpPr/>
      </dsp:nvSpPr>
      <dsp:spPr>
        <a:xfrm>
          <a:off x="0" y="1982167"/>
          <a:ext cx="7240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59AF4-757E-43F5-96FE-E2CE0EC24761}">
      <dsp:nvSpPr>
        <dsp:cNvPr id="0" name=""/>
        <dsp:cNvSpPr/>
      </dsp:nvSpPr>
      <dsp:spPr>
        <a:xfrm>
          <a:off x="0" y="1982167"/>
          <a:ext cx="7240146" cy="197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Dlatego warto wypracować sobie nawyki, dzięki którym będzie można zachować higienę cyfrową, zwłaszcza podczas pandemii.</a:t>
          </a:r>
          <a:br>
            <a:rPr lang="pl-PL" sz="2900" kern="1200" dirty="0">
              <a:latin typeface="Tw Cen MT"/>
            </a:rPr>
          </a:br>
          <a:endParaRPr lang="en-US" sz="2900" kern="1200" dirty="0"/>
        </a:p>
      </dsp:txBody>
      <dsp:txXfrm>
        <a:off x="0" y="1982167"/>
        <a:ext cx="7240146" cy="1979265"/>
      </dsp:txXfrm>
    </dsp:sp>
    <dsp:sp modelId="{5F2FFB51-0258-4862-836B-AAB6ACEC86A0}">
      <dsp:nvSpPr>
        <dsp:cNvPr id="0" name=""/>
        <dsp:cNvSpPr/>
      </dsp:nvSpPr>
      <dsp:spPr>
        <a:xfrm>
          <a:off x="0" y="3961432"/>
          <a:ext cx="7240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A5A6F-51CE-4CD7-B646-047B7BE624C8}">
      <dsp:nvSpPr>
        <dsp:cNvPr id="0" name=""/>
        <dsp:cNvSpPr/>
      </dsp:nvSpPr>
      <dsp:spPr>
        <a:xfrm>
          <a:off x="0" y="3961432"/>
          <a:ext cx="7240146" cy="197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Jakie macie sposoby, aby dbać o swoją higienę cyfrową?</a:t>
          </a:r>
          <a:endParaRPr lang="en-US" sz="2900" kern="1200" dirty="0"/>
        </a:p>
      </dsp:txBody>
      <dsp:txXfrm>
        <a:off x="0" y="3961432"/>
        <a:ext cx="7240146" cy="1979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pPr/>
              <a:t>Thursday, February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19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pPr/>
              <a:t>Thursday, February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96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pPr/>
              <a:t>Thursday, February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50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pPr/>
              <a:t>Thursday, February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229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pPr/>
              <a:t>Thursday, February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38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pPr/>
              <a:t>Thursday, February 11,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350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pPr/>
              <a:t>Thursday, February 11,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575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pPr/>
              <a:t>Thursday, February 11,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144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pPr/>
              <a:t>Thursday, February 11,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61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pPr/>
              <a:t>Thursday, February 11,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701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pPr/>
              <a:t>Thursday, February 11,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35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pPr/>
              <a:t>Thursday, February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588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3E2520-27D7-4348-97B6-30FA36DBEE5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F04D94-5D02-443B-801E-0CAC1D4EB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57DA40C-10B8-4678-8433-AA03ED65E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7303" y="376070"/>
            <a:ext cx="10837036" cy="2020963"/>
          </a:xfrm>
        </p:spPr>
        <p:txBody>
          <a:bodyPr anchor="b">
            <a:normAutofit/>
          </a:bodyPr>
          <a:lstStyle/>
          <a:p>
            <a:pPr algn="l"/>
            <a:r>
              <a:rPr lang="pl-PL">
                <a:solidFill>
                  <a:schemeClr val="bg1"/>
                </a:solidFill>
              </a:rPr>
              <a:t>Jak zadbać o siebie podczas korzystania z elektroniki?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7303" y="2862204"/>
            <a:ext cx="4191534" cy="1697185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 algn="l">
              <a:buChar char="•"/>
            </a:pPr>
            <a:r>
              <a:rPr lang="pl-PL">
                <a:solidFill>
                  <a:schemeClr val="bg1"/>
                </a:solidFill>
              </a:rPr>
              <a:t>NADUŻYWANIE INTERNETU I ELEKTRONIKI</a:t>
            </a:r>
          </a:p>
          <a:p>
            <a:pPr marL="285750" indent="-285750" algn="l">
              <a:buChar char="•"/>
            </a:pPr>
            <a:r>
              <a:rPr lang="pl-PL">
                <a:solidFill>
                  <a:schemeClr val="bg1"/>
                </a:solidFill>
                <a:ea typeface="+mn-lt"/>
                <a:cs typeface="+mn-lt"/>
              </a:rPr>
              <a:t>HIGIENA cyfrowa</a:t>
            </a:r>
            <a:endParaRPr lang="pl-PL" b="0">
              <a:solidFill>
                <a:schemeClr val="bg1"/>
              </a:solidFill>
              <a:ea typeface="+mn-lt"/>
              <a:cs typeface="+mn-lt"/>
            </a:endParaRPr>
          </a:p>
          <a:p>
            <a:pPr algn="l"/>
            <a:endParaRPr lang="pl-PL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FF3D9AA-2746-40BA-A174-3C45EA458C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0BF160C-EC5F-45F5-9B8D-197AFA37BB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608AB3-23ED-4628-A786-1C805CFF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77" y="376137"/>
            <a:ext cx="10240903" cy="1233488"/>
          </a:xfrm>
        </p:spPr>
        <p:txBody>
          <a:bodyPr>
            <a:normAutofit fontScale="90000"/>
          </a:bodyPr>
          <a:lstStyle/>
          <a:p>
            <a:r>
              <a:rPr lang="pl-PL"/>
              <a:t>weź kartkę i za każde stwierdzenie, z którym się zgadzasz, zapisz sobie 1 punkt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5DEEB72F-0A5A-4EED-B172-80CE909AC1F2}"/>
              </a:ext>
            </a:extLst>
          </p:cNvPr>
          <p:cNvSpPr txBox="1"/>
          <p:nvPr/>
        </p:nvSpPr>
        <p:spPr>
          <a:xfrm>
            <a:off x="626853" y="1877682"/>
            <a:ext cx="10880783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200" dirty="0"/>
              <a:t>1. Pozostaję w </a:t>
            </a:r>
            <a:r>
              <a:rPr lang="pl-PL" sz="2200"/>
              <a:t>ciągłej</a:t>
            </a:r>
            <a:r>
              <a:rPr lang="pl-PL" sz="2200" dirty="0"/>
              <a:t> gotowości do odbierania połączeń i powiadomień.</a:t>
            </a:r>
          </a:p>
          <a:p>
            <a:r>
              <a:rPr lang="pl-PL" sz="2200"/>
              <a:t>2. Miewam dość siedzenia przy komputerze/smartfonie.</a:t>
            </a:r>
          </a:p>
          <a:p>
            <a:r>
              <a:rPr lang="pl-PL" sz="2200"/>
              <a:t>3. Bywa, że czuję się przeładowana informacjami.</a:t>
            </a:r>
          </a:p>
          <a:p>
            <a:r>
              <a:rPr lang="pl-PL" sz="2200"/>
              <a:t>4. Czuję się rozdrażniony/a z powodu ciągłego używania Internetu, komputera czy </a:t>
            </a:r>
            <a:r>
              <a:rPr lang="pl-PL" sz="2200" err="1"/>
              <a:t>smartfona</a:t>
            </a:r>
            <a:r>
              <a:rPr lang="pl-PL" sz="2200"/>
              <a:t>.</a:t>
            </a:r>
          </a:p>
          <a:p>
            <a:r>
              <a:rPr lang="pl-PL" sz="2200"/>
              <a:t>5. Korzystam z narzędzi ekranowych tuż przed pójściem spać.</a:t>
            </a:r>
          </a:p>
          <a:p>
            <a:r>
              <a:rPr lang="pl-PL" sz="2200"/>
              <a:t>6. Czasem boli mnie głowa od ciągłego korzystania z narzędzi ekranowych.</a:t>
            </a:r>
          </a:p>
          <a:p>
            <a:r>
              <a:rPr lang="pl-PL" sz="2200"/>
              <a:t>7. Bywam niewyspana/y z powodu używania narzędzi ekranowych.</a:t>
            </a:r>
          </a:p>
          <a:p>
            <a:r>
              <a:rPr lang="pl-PL" sz="2200"/>
              <a:t>8. Miewam problemy z koncentracją z powodu korzystania z Internetu i narzędzi ekranowych.</a:t>
            </a:r>
          </a:p>
          <a:p>
            <a:r>
              <a:rPr lang="pl-PL" sz="2200"/>
              <a:t>9. Zdarza się, że zarywam nocki, korzystając z komputera, </a:t>
            </a:r>
            <a:r>
              <a:rPr lang="pl-PL" sz="2200" err="1"/>
              <a:t>smartfona</a:t>
            </a:r>
            <a:r>
              <a:rPr lang="pl-PL" sz="2200"/>
              <a:t>, telewizora czy Internetu;</a:t>
            </a:r>
          </a:p>
          <a:p>
            <a:r>
              <a:rPr lang="pl-PL" sz="2200"/>
              <a:t>10. Używam swojego </a:t>
            </a:r>
            <a:r>
              <a:rPr lang="pl-PL" sz="2200" err="1"/>
              <a:t>smartfona</a:t>
            </a:r>
            <a:r>
              <a:rPr lang="pl-PL" sz="2200"/>
              <a:t> lub komputera podczas e-lekcji, żeby robić coś innego.</a:t>
            </a:r>
          </a:p>
        </p:txBody>
      </p:sp>
    </p:spTree>
    <p:extLst>
      <p:ext uri="{BB962C8B-B14F-4D97-AF65-F5344CB8AC3E}">
        <p14:creationId xmlns="" xmlns:p14="http://schemas.microsoft.com/office/powerpoint/2010/main" val="103602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40BF4A1-714C-419E-A19F-578DE93BE0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F91A9BD-D57F-4941-931F-40597AB3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4DB264-9467-4730-B9E9-C9A97DD669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B097F88-2120-47B4-B891-5B28F66BBD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9338F5-05AB-4DC5-BD1C-1A9F26C38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C94EDB-C4B5-4067-A74F-D74396D5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9" y="-1230813"/>
            <a:ext cx="4540832" cy="3363597"/>
          </a:xfrm>
        </p:spPr>
        <p:txBody>
          <a:bodyPr>
            <a:normAutofit/>
          </a:bodyPr>
          <a:lstStyle/>
          <a:p>
            <a:r>
              <a:rPr lang="pl-PL" sz="3200" dirty="0"/>
              <a:t>No tak, ale </a:t>
            </a:r>
            <a:br>
              <a:rPr lang="pl-PL" sz="3200" dirty="0"/>
            </a:br>
            <a:r>
              <a:rPr lang="pl-PL" sz="3200" dirty="0"/>
              <a:t>bez </a:t>
            </a:r>
            <a:r>
              <a:rPr lang="pl-PL" sz="3200" dirty="0" err="1"/>
              <a:t>internetu</a:t>
            </a:r>
            <a:r>
              <a:rPr lang="pl-PL" sz="3200" dirty="0"/>
              <a:t>...</a:t>
            </a:r>
            <a:endParaRPr lang="pl-PL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B9383AAB-CCF4-47BF-9B7E-2A03BBC1F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78595467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6021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5E52CF2-5BFA-4A90-BA47-C64A3812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Pomocne nawyki, które możesz </a:t>
            </a:r>
            <a:r>
              <a:rPr lang="pl-PL" dirty="0"/>
              <a:t>wypróbować, aby zadbać o higienę cyfrową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DC0D9FE-5188-4E0D-B279-5F1B98468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581" y="2776298"/>
            <a:ext cx="10240903" cy="395617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pl-PL"/>
              <a:t>Postaraj się </a:t>
            </a:r>
            <a:r>
              <a:rPr lang="pl-PL" b="1"/>
              <a:t>nie korzystać z telefonu i innych urządzeń ekranowych np. przez pierwsze pół godziny po wstaniu i pół godziny przed położeniem się spać.</a:t>
            </a:r>
            <a:r>
              <a:rPr lang="pl-PL" dirty="0"/>
              <a:t> </a:t>
            </a:r>
            <a:endParaRPr lang="pl-PL"/>
          </a:p>
          <a:p>
            <a:r>
              <a:rPr lang="pl-PL"/>
              <a:t>Jeśli chcesz, możesz zainstalować </a:t>
            </a:r>
            <a:r>
              <a:rPr lang="pl-PL" b="1"/>
              <a:t>aplikację, pomagającą kontrolować ilość czasu spędzanego w sieci lub na graniu.</a:t>
            </a:r>
            <a:r>
              <a:rPr lang="pl-PL"/>
              <a:t> Wybór jest spory, a większość jest darmowa. Często takie aplikacje znajdują się wśród aplikacji systemowych.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7237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AFBBEC00-B67B-418E-A253-813359C5559A}"/>
              </a:ext>
            </a:extLst>
          </p:cNvPr>
          <p:cNvSpPr txBox="1"/>
          <p:nvPr/>
        </p:nvSpPr>
        <p:spPr>
          <a:xfrm>
            <a:off x="468702" y="353683"/>
            <a:ext cx="420969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cap="all"/>
              <a:t>POMOCNE NAWYKI, KTÓRE MOŻESZ WYPRÓBOWAĆ, </a:t>
            </a:r>
            <a:endParaRPr lang="pl-PL"/>
          </a:p>
          <a:p>
            <a:r>
              <a:rPr lang="pl-PL" b="1" cap="all"/>
              <a:t>ABY ZADBAĆ O HIGIENĘ CYFROWĄ</a:t>
            </a:r>
            <a:r>
              <a:rPr lang="pl-PL"/>
              <a:t>​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8487B433-27F2-4A65-B215-8EE3CD597625}"/>
              </a:ext>
            </a:extLst>
          </p:cNvPr>
          <p:cNvSpPr txBox="1"/>
          <p:nvPr/>
        </p:nvSpPr>
        <p:spPr>
          <a:xfrm>
            <a:off x="770627" y="1590136"/>
            <a:ext cx="1116833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pl-PL" b="1" dirty="0"/>
          </a:p>
          <a:p>
            <a:pPr marL="285750" indent="-285750">
              <a:buFont typeface="Arial"/>
              <a:buChar char="•"/>
            </a:pPr>
            <a:r>
              <a:rPr lang="pl-PL"/>
              <a:t>.</a:t>
            </a:r>
            <a:r>
              <a:rPr lang="pl-PL" b="1">
                <a:ea typeface="+mn-lt"/>
                <a:cs typeface="+mn-lt"/>
              </a:rPr>
              <a:t>Kiedy uczestniczysz w lekcji on-line, wycisz telefon, zamknij okna z grami i mediami społecznościowymi. </a:t>
            </a:r>
            <a:r>
              <a:rPr lang="pl-PL">
                <a:ea typeface="+mn-lt"/>
                <a:cs typeface="+mn-lt"/>
              </a:rPr>
              <a:t>Dzięki temu mniej będą Cię one rozpraszały. A co najważniejsze - więcej zapamiętasz z lekcji, więc szybciej opanujesz materiał. Oszczędzisz dzięki temu czas na dodatkowe powtórki.</a:t>
            </a:r>
            <a:endParaRPr lang="pl-PL" dirty="0"/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/>
              <a:t>Dbaj o to, by mieć </a:t>
            </a:r>
            <a:r>
              <a:rPr lang="pl-PL" b="1"/>
              <a:t>zainteresowania, które realizuje się off-line</a:t>
            </a:r>
            <a:r>
              <a:rPr lang="pl-PL"/>
              <a:t>. Czytaj, ruszaj się, zrób coś własnymi rękoma, posłuchaj muzyki.</a:t>
            </a:r>
            <a:endParaRPr lang="pl-PL" dirty="0"/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/>
              <a:t>Spróbuj raz na jakiś czas </a:t>
            </a:r>
            <a:r>
              <a:rPr lang="pl-PL" b="1"/>
              <a:t>zrezygnować z korzystania z elektroniki przez kilka godzin lub jeden dzień</a:t>
            </a:r>
            <a:r>
              <a:rPr lang="pl-PL"/>
              <a:t>. Dzięki temu będziesz mogła/mógł zobaczyć, co daje Ci czas spędzony off-line.</a:t>
            </a:r>
          </a:p>
          <a:p>
            <a:pPr marL="285750" indent="-285750">
              <a:buFont typeface="Arial"/>
              <a:buChar char="•"/>
            </a:pPr>
            <a:endParaRPr lang="pl-PL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pl-PL" b="1">
                <a:ea typeface="+mn-lt"/>
                <a:cs typeface="+mn-lt"/>
              </a:rPr>
              <a:t>Dużo czasu schodzi Ci na pisaniu wiadomości za porśrednictwem komunikatorów? </a:t>
            </a:r>
            <a:r>
              <a:rPr lang="pl-PL">
                <a:ea typeface="+mn-lt"/>
                <a:cs typeface="+mn-lt"/>
              </a:rPr>
              <a:t>Umów się ze znajomymi np. na telefon lub wideokonferencję. Zajmie to mniej czasu i pozwoli na bliższy kontakt, pielęgnowanie relacji. W idealnym świecie można też się spotkać, zamiast pisać. ;) 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pl-PL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pl-PL" b="1">
                <a:ea typeface="+mn-lt"/>
                <a:cs typeface="+mn-lt"/>
              </a:rPr>
              <a:t>Szczególnie "czasożerne" są konwersacje grupowe, na których niemal bez przerwy ktoś coś pisze.</a:t>
            </a:r>
            <a:r>
              <a:rPr lang="pl-PL">
                <a:ea typeface="+mn-lt"/>
                <a:cs typeface="+mn-lt"/>
              </a:rPr>
              <a:t> Wycisz je i - jeśli chcesz być na bieżąco - czytaj je raz na dzień lub kilka dni. Pamiętaj, że nie musisz być bez przerwy dostępny/a.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2347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86AB8B-5312-435C-BD51-493400B8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64" y="232363"/>
            <a:ext cx="10240903" cy="1233488"/>
          </a:xfrm>
        </p:spPr>
        <p:txBody>
          <a:bodyPr>
            <a:normAutofit/>
          </a:bodyPr>
          <a:lstStyle/>
          <a:p>
            <a:r>
              <a:rPr lang="pl-PL"/>
              <a:t>Odpowiedz sobie na poniższe pytania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E92B5F-3C44-43AC-BB02-0ADDE2535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65" y="1511090"/>
            <a:ext cx="10916638" cy="484757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algn="just"/>
            <a:r>
              <a:rPr lang="pl-PL" sz="1600">
                <a:ea typeface="+mn-lt"/>
                <a:cs typeface="+mn-lt"/>
              </a:rPr>
              <a:t>Czy odnosisz wrażenie, że twoje zaabsorbowanie Internetem jest na tyle duże, iż nieustannie myślisz o wcześniejszych aktywnościach w Internecie i/lub nie możesz doczekać się kolejnych sesji w sieci?</a:t>
            </a:r>
            <a:endParaRPr lang="pl-PL" sz="1600" dirty="0"/>
          </a:p>
          <a:p>
            <a:pPr algn="just"/>
            <a:r>
              <a:rPr lang="pl-PL" sz="1600">
                <a:ea typeface="+mn-lt"/>
                <a:cs typeface="+mn-lt"/>
              </a:rPr>
              <a:t>Czy czujesz potrzebę aby coraz więcej czasu spędzać w Internecie, żeby tym samym zwiększyć swoje poczucie zadowolenia i satysfakcji?</a:t>
            </a:r>
            <a:endParaRPr lang="pl-PL" sz="1600" dirty="0"/>
          </a:p>
          <a:p>
            <a:pPr algn="just"/>
            <a:r>
              <a:rPr lang="pl-PL" sz="1600" dirty="0">
                <a:ea typeface="+mn-lt"/>
                <a:cs typeface="+mn-lt"/>
              </a:rPr>
              <a:t>Czy masz za sobą wielokrotne i nieudane próby kontrolowania, ograniczania lub zaprzestania korzystania z Internetu?</a:t>
            </a:r>
            <a:endParaRPr lang="pl-PL" sz="1600" dirty="0"/>
          </a:p>
          <a:p>
            <a:pPr algn="just"/>
            <a:r>
              <a:rPr lang="pl-PL" sz="1600">
                <a:ea typeface="+mn-lt"/>
                <a:cs typeface="+mn-lt"/>
              </a:rPr>
              <a:t>Czy zdarzało Ci się odczuwać wewnętrzny niepokój, napięcie, nastrój depresyjny (obniżenie nastroju, smutek) albo rozdrażnienie w sytuacji prób ograniczania lub zaprzestania korzystania z Internetu?</a:t>
            </a:r>
            <a:endParaRPr lang="pl-PL" sz="1600" dirty="0"/>
          </a:p>
          <a:p>
            <a:pPr algn="just"/>
            <a:r>
              <a:rPr lang="pl-PL" sz="1600" dirty="0">
                <a:ea typeface="+mn-lt"/>
                <a:cs typeface="+mn-lt"/>
              </a:rPr>
              <a:t>Czy zdarza Ci się korzystać z Internetu przez dłuższy czas niż wstępnie zaplanowany/zakładany?</a:t>
            </a:r>
            <a:endParaRPr lang="pl-PL" sz="1600" dirty="0"/>
          </a:p>
          <a:p>
            <a:pPr algn="just"/>
            <a:r>
              <a:rPr lang="pl-PL" sz="1600">
                <a:ea typeface="+mn-lt"/>
                <a:cs typeface="+mn-lt"/>
              </a:rPr>
              <a:t>Czy kiedykolwiek pojawiło się ryzyko zerwania kontaktów z kimś bliskim, utraty ważnej relacji z innymi, problemów w pracy, kłopotów z nauką lub w obszarze kariery zawodowej w związku ze spędzaniem zbyt dużej ilości czasu w Internecie?</a:t>
            </a:r>
            <a:endParaRPr lang="pl-PL" sz="1600" dirty="0"/>
          </a:p>
          <a:p>
            <a:pPr algn="just"/>
            <a:r>
              <a:rPr lang="pl-PL" sz="1600">
                <a:ea typeface="+mn-lt"/>
                <a:cs typeface="+mn-lt"/>
              </a:rPr>
              <a:t>Czy kiedykolwiek oszukiwałeś swoich bliskich, terapeutów lub inne osoby, tak aby ukryć swoje nadmierne zaabsorbowanie Internetem?</a:t>
            </a:r>
            <a:endParaRPr lang="pl-PL" sz="1600" dirty="0"/>
          </a:p>
          <a:p>
            <a:pPr algn="just"/>
            <a:r>
              <a:rPr lang="pl-PL" sz="1600">
                <a:ea typeface="+mn-lt"/>
                <a:cs typeface="+mn-lt"/>
              </a:rPr>
              <a:t>Czy korzystasz z Internetu w celu ucieczki od problemów lub dla uniknięcia nieprzyjemnych przeżyć, uczuć (np. poczucia bezradności, poczucia winy, niepokoju lub depresji)?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="" xmlns:p14="http://schemas.microsoft.com/office/powerpoint/2010/main" val="280070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3B498234-C02A-4CAB-9E41-AC8590363DBB}"/>
              </a:ext>
            </a:extLst>
          </p:cNvPr>
          <p:cNvSpPr txBox="1"/>
          <p:nvPr/>
        </p:nvSpPr>
        <p:spPr>
          <a:xfrm>
            <a:off x="713117" y="655608"/>
            <a:ext cx="1039195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Jeśli odpowiedziałaś/odpowiedziałeś</a:t>
            </a:r>
            <a:r>
              <a:rPr lang="pl-PL" sz="2400" b="1" dirty="0"/>
              <a:t> twierdząco na 5 lub więcej pytań</a:t>
            </a:r>
            <a:r>
              <a:rPr lang="pl-PL" sz="2400" dirty="0"/>
              <a:t>, warto przyjrzeć się swoim nawykom korzystania z Internetu. Według autorki testu </a:t>
            </a:r>
            <a:r>
              <a:rPr lang="pl-PL" sz="2400" dirty="0" smtClean="0"/>
              <a:t>–</a:t>
            </a:r>
            <a:r>
              <a:rPr lang="pl-PL" sz="2400" dirty="0"/>
              <a:t> dr Kimberley Young - może to oznaczać, że jesteś uzależniona/uzależniony od Internetu.</a:t>
            </a:r>
            <a:endParaRPr lang="pl-PL" dirty="0"/>
          </a:p>
          <a:p>
            <a:endParaRPr lang="pl-PL" sz="2400" dirty="0"/>
          </a:p>
          <a:p>
            <a:r>
              <a:rPr lang="pl-PL" sz="2400" dirty="0"/>
              <a:t>Możesz porozmawiać o tej sytuacji z rodzicami, szkolnym </a:t>
            </a:r>
            <a:r>
              <a:rPr lang="pl-PL" sz="2400" dirty="0" smtClean="0"/>
              <a:t>pedagogiem </a:t>
            </a:r>
            <a:r>
              <a:rPr lang="pl-PL" sz="2400" dirty="0"/>
              <a:t>lub </a:t>
            </a:r>
            <a:r>
              <a:rPr lang="pl-PL" sz="2400" dirty="0" smtClean="0"/>
              <a:t>psychologiem </a:t>
            </a:r>
            <a:r>
              <a:rPr lang="pl-PL" sz="2400" dirty="0"/>
              <a:t>:), a także skorzystać z </a:t>
            </a:r>
            <a:r>
              <a:rPr lang="pl-PL" sz="2400" b="1" dirty="0">
                <a:solidFill>
                  <a:srgbClr val="00B050"/>
                </a:solidFill>
              </a:rPr>
              <a:t>telefonu zaufania dla młodzieży</a:t>
            </a:r>
            <a:r>
              <a:rPr lang="pl-PL" sz="2400" dirty="0">
                <a:solidFill>
                  <a:srgbClr val="00B050"/>
                </a:solidFill>
              </a:rPr>
              <a:t> (czynny 24h, numer: 116 111</a:t>
            </a:r>
            <a:r>
              <a:rPr lang="pl-PL" sz="2400" dirty="0" smtClean="0">
                <a:solidFill>
                  <a:srgbClr val="00B050"/>
                </a:solidFill>
              </a:rPr>
              <a:t>)</a:t>
            </a:r>
            <a:r>
              <a:rPr lang="pl-PL" sz="2400" dirty="0">
                <a:solidFill>
                  <a:srgbClr val="00B050"/>
                </a:solidFill>
              </a:rPr>
              <a:t>.</a:t>
            </a:r>
            <a:endParaRPr lang="pl-PL" sz="24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64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1D6A2A3-F101-46F7-8B6F-1C699CAFE9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E663C7-CC4D-43C3-BAA4-D64E3013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pl-PL" dirty="0"/>
              <a:t>Wyobraź sobie...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DF80F5-74F5-4C9A-BF27-176E77B0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2000"/>
              <a:t>… że wychodzisz z domu, aby pojechać dokądś autobusem. W połowie drogi orientujesz się, że nie wzięłaś/nie wziąłeś ze sobą telefonu. 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/>
              <a:t>Co się w Tobie dzieje? Jakie uczucia się pojawiają? Co zrobisz?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CAE0D1AF-10E5-4783-80A2-AD6850E8C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29E760E-527D-4053-A309-F2BDE1250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153D448-4ED1-429A-A28C-8316DE7CAF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401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1D6A2A3-F101-46F7-8B6F-1C699CAFE9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82C000-6A8E-4870-A794-D59124FE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609469" cy="155672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2000"/>
              <a:t>Dlaczego korzystanie z </a:t>
            </a:r>
            <a:r>
              <a:rPr lang="pl-PL" sz="2000" err="1"/>
              <a:t>internetu</a:t>
            </a:r>
            <a:r>
              <a:rPr lang="pl-PL" sz="2000"/>
              <a:t> </a:t>
            </a:r>
            <a:r>
              <a:rPr lang="en-US" sz="2000"/>
              <a:t/>
            </a:r>
            <a:br>
              <a:rPr lang="en-US" sz="2000"/>
            </a:br>
            <a:r>
              <a:rPr lang="pl-PL" sz="2000"/>
              <a:t>i elektroniki sprawia ludziom przyjemność?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8E5959-1C2F-4A1B-90D8-4FBDB88A7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5299580" cy="397212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pl-PL" sz="1800" b="1" dirty="0"/>
              <a:t>Mózg "lubi" obrazy</a:t>
            </a:r>
            <a:r>
              <a:rPr lang="pl-PL" sz="1800" dirty="0"/>
              <a:t>. "Uwielbia" też</a:t>
            </a:r>
            <a:r>
              <a:rPr lang="pl-PL" sz="1800" b="1" dirty="0"/>
              <a:t> nowości</a:t>
            </a:r>
            <a:r>
              <a:rPr lang="pl-PL" sz="1800" dirty="0"/>
              <a:t>, bo nasi przodkowe, zdobywając informacje o otoczeniu, zwiększali swoje szanse na przetrwanie. Jesteśmy więc wyposażeni w swego rodzaju "instynkt" poszukiwania informacji. Dlatego tak łatwo stracić rachubę czasu błądząc po meandrach </a:t>
            </a:r>
            <a:r>
              <a:rPr lang="pl-PL" sz="1800" dirty="0" err="1"/>
              <a:t>Instagrama</a:t>
            </a:r>
            <a:r>
              <a:rPr lang="pl-PL" sz="1800" dirty="0"/>
              <a:t> lub przechodząc kolejne poziomy gry. Dlatego też ciężko powstrzymać się od sięgnięcia po telefon, kiedy słyszymy dźwięk otrzymania wiadomości.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6E5DC9B2-C596-435D-964D-CB5ED6B007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3431" y="1319640"/>
            <a:ext cx="5090161" cy="54440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29E760E-527D-4053-A309-F2BDE1250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153D448-4ED1-429A-A28C-8316DE7CAF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933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="" xmlns:a16="http://schemas.microsoft.com/office/drawing/2014/main" id="{12609869-9E80-471B-A487-A53288E0E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FA60D79-A0BA-4DB8-8B55-4C73BFE6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54" y="485530"/>
            <a:ext cx="7188621" cy="5458748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pl-PL" sz="2000" b="1" dirty="0">
                <a:ea typeface="+mn-lt"/>
                <a:cs typeface="+mn-lt"/>
              </a:rPr>
              <a:t>Większość zachowań, która pozwalała naszym przodkom przetrwać powoduje wydzielanie związku zwanego dopaminą. Jednym z tych zachowań jest właśnie zdobywanie informacji o otoczeniu.</a:t>
            </a:r>
            <a:endParaRPr lang="en-US" sz="20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pl-PL" sz="2000" b="1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pl-PL" sz="2000" dirty="0">
                <a:ea typeface="+mn-lt"/>
                <a:cs typeface="+mn-lt"/>
              </a:rPr>
              <a:t>Jeśli w naszym organizmie jest dużo dopaminy, odczuwamy przyjemność. A nasz mózg lubi, kiedy jest nam przyjemnie </a:t>
            </a:r>
            <a:br>
              <a:rPr lang="pl-PL" sz="2000" dirty="0">
                <a:ea typeface="+mn-lt"/>
                <a:cs typeface="+mn-lt"/>
              </a:rPr>
            </a:br>
            <a:r>
              <a:rPr lang="pl-PL" sz="2000" dirty="0">
                <a:ea typeface="+mn-lt"/>
                <a:cs typeface="+mn-lt"/>
              </a:rPr>
              <a:t>i "z</a:t>
            </a:r>
            <a:r>
              <a:rPr lang="pl-PL" sz="2000" b="1" dirty="0">
                <a:ea typeface="+mn-lt"/>
                <a:cs typeface="+mn-lt"/>
              </a:rPr>
              <a:t>achęca" nas do podejmowania działań, które dawały nam </a:t>
            </a:r>
            <a:r>
              <a:rPr lang="pl-PL" sz="2000" b="1" dirty="0" smtClean="0">
                <a:ea typeface="+mn-lt"/>
                <a:cs typeface="+mn-lt"/>
              </a:rPr>
              <a:t>przyjemność </a:t>
            </a:r>
            <a:r>
              <a:rPr lang="pl-PL" sz="2000" b="1" dirty="0">
                <a:ea typeface="+mn-lt"/>
                <a:cs typeface="+mn-lt"/>
              </a:rPr>
              <a:t>w przeszłości. Jest to znów związane z </a:t>
            </a:r>
            <a:r>
              <a:rPr lang="pl-PL" sz="2000" b="1" dirty="0" smtClean="0">
                <a:ea typeface="+mn-lt"/>
                <a:cs typeface="+mn-lt"/>
              </a:rPr>
              <a:t>przetrwaniem</a:t>
            </a:r>
            <a:r>
              <a:rPr lang="pl-PL" sz="2000" b="1" dirty="0">
                <a:ea typeface="+mn-lt"/>
                <a:cs typeface="+mn-lt"/>
              </a:rPr>
              <a:t> </a:t>
            </a:r>
            <a:r>
              <a:rPr lang="pl-PL" sz="2000" b="1" dirty="0" smtClean="0">
                <a:ea typeface="+mn-lt"/>
                <a:cs typeface="+mn-lt"/>
              </a:rPr>
              <a:t>– </a:t>
            </a:r>
            <a:r>
              <a:rPr lang="pl-PL" sz="2000" b="1" dirty="0">
                <a:ea typeface="+mn-lt"/>
                <a:cs typeface="+mn-lt"/>
              </a:rPr>
              <a:t>dopamina wydziela się </a:t>
            </a:r>
            <a:r>
              <a:rPr lang="pl-PL" sz="2000" b="1" dirty="0" smtClean="0">
                <a:ea typeface="+mn-lt"/>
                <a:cs typeface="+mn-lt"/>
              </a:rPr>
              <a:t>m.in. wtedy</a:t>
            </a:r>
            <a:r>
              <a:rPr lang="pl-PL" sz="2000" b="1" dirty="0">
                <a:ea typeface="+mn-lt"/>
                <a:cs typeface="+mn-lt"/>
              </a:rPr>
              <a:t>, kiedy robimy coś, co jest korzystne dla przetrwania gatunku (np. gdy jemy, utrzymujemy bliskie relacje z innymi itd</a:t>
            </a:r>
            <a:r>
              <a:rPr lang="pl-PL" sz="2000" b="1" dirty="0" smtClean="0">
                <a:ea typeface="+mn-lt"/>
                <a:cs typeface="+mn-lt"/>
              </a:rPr>
              <a:t>.)</a:t>
            </a:r>
            <a:endParaRPr lang="pl-PL" sz="2000" b="1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ea typeface="+mn-lt"/>
                <a:cs typeface="+mn-lt"/>
              </a:rPr>
              <a:t>Internet </a:t>
            </a:r>
            <a:r>
              <a:rPr lang="en-US" sz="2000" dirty="0" err="1">
                <a:ea typeface="+mn-lt"/>
                <a:cs typeface="+mn-lt"/>
              </a:rPr>
              <a:t>daje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możliwość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b="1" dirty="0" err="1">
                <a:ea typeface="+mn-lt"/>
                <a:cs typeface="+mn-lt"/>
              </a:rPr>
              <a:t>nawiązywania</a:t>
            </a:r>
            <a:r>
              <a:rPr lang="en-US" sz="2000" b="1" dirty="0">
                <a:ea typeface="+mn-lt"/>
                <a:cs typeface="+mn-lt"/>
              </a:rPr>
              <a:t> </a:t>
            </a:r>
            <a:r>
              <a:rPr lang="en-US" sz="2000" b="1" dirty="0" err="1">
                <a:ea typeface="+mn-lt"/>
                <a:cs typeface="+mn-lt"/>
              </a:rPr>
              <a:t>i</a:t>
            </a:r>
            <a:r>
              <a:rPr lang="en-US" sz="2000" b="1" dirty="0">
                <a:ea typeface="+mn-lt"/>
                <a:cs typeface="+mn-lt"/>
              </a:rPr>
              <a:t> </a:t>
            </a:r>
            <a:r>
              <a:rPr lang="en-US" sz="2000" b="1" dirty="0" err="1">
                <a:ea typeface="+mn-lt"/>
                <a:cs typeface="+mn-lt"/>
              </a:rPr>
              <a:t>podtrzymywania</a:t>
            </a:r>
            <a:r>
              <a:rPr lang="en-US" sz="2000" b="1" dirty="0">
                <a:ea typeface="+mn-lt"/>
                <a:cs typeface="+mn-lt"/>
              </a:rPr>
              <a:t> </a:t>
            </a:r>
            <a:endParaRPr lang="pl-PL" sz="2000" b="1" dirty="0" smtClean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 smtClean="0">
                <a:ea typeface="+mn-lt"/>
                <a:cs typeface="+mn-lt"/>
              </a:rPr>
              <a:t>relacji</a:t>
            </a:r>
            <a:r>
              <a:rPr lang="en-US" sz="2000" b="1" dirty="0">
                <a:ea typeface="+mn-lt"/>
                <a:cs typeface="+mn-lt"/>
              </a:rPr>
              <a:t> z </a:t>
            </a:r>
            <a:r>
              <a:rPr lang="en-US" sz="2000" b="1" dirty="0" err="1">
                <a:ea typeface="+mn-lt"/>
                <a:cs typeface="+mn-lt"/>
              </a:rPr>
              <a:t>ludźmi</a:t>
            </a:r>
            <a:r>
              <a:rPr lang="en-US" sz="2000" b="1" dirty="0">
                <a:ea typeface="+mn-lt"/>
                <a:cs typeface="+mn-lt"/>
              </a:rPr>
              <a:t> </a:t>
            </a:r>
            <a:r>
              <a:rPr lang="en-US" sz="2000" dirty="0" smtClean="0">
                <a:ea typeface="+mn-lt"/>
                <a:cs typeface="+mn-lt"/>
              </a:rPr>
              <a:t>to</a:t>
            </a:r>
            <a:r>
              <a:rPr lang="en-US" sz="2000" dirty="0">
                <a:ea typeface="+mn-lt"/>
                <a:cs typeface="+mn-lt"/>
              </a:rPr>
              <a:t> kolejna </a:t>
            </a:r>
            <a:r>
              <a:rPr lang="en-US" sz="2000" dirty="0" err="1">
                <a:ea typeface="+mn-lt"/>
                <a:cs typeface="+mn-lt"/>
              </a:rPr>
              <a:t>sytuacja</a:t>
            </a:r>
            <a:r>
              <a:rPr lang="en-US" sz="2000" dirty="0">
                <a:ea typeface="+mn-lt"/>
                <a:cs typeface="+mn-lt"/>
              </a:rPr>
              <a:t>, w </a:t>
            </a:r>
            <a:r>
              <a:rPr lang="en-US" sz="2000" dirty="0" err="1">
                <a:ea typeface="+mn-lt"/>
                <a:cs typeface="+mn-lt"/>
              </a:rPr>
              <a:t>której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dopamina</a:t>
            </a:r>
            <a:r>
              <a:rPr lang="en-US" sz="2000" dirty="0">
                <a:ea typeface="+mn-lt"/>
                <a:cs typeface="+mn-lt"/>
              </a:rPr>
              <a:t> "</a:t>
            </a:r>
            <a:r>
              <a:rPr lang="en-US" sz="2000" dirty="0" err="1">
                <a:ea typeface="+mn-lt"/>
                <a:cs typeface="+mn-lt"/>
              </a:rPr>
              <a:t>zalewa</a:t>
            </a:r>
            <a:r>
              <a:rPr lang="en-US" sz="2000" dirty="0">
                <a:ea typeface="+mn-lt"/>
                <a:cs typeface="+mn-lt"/>
              </a:rPr>
              <a:t>" </a:t>
            </a:r>
            <a:r>
              <a:rPr lang="en-US" sz="2000" dirty="0" err="1" smtClean="0">
                <a:ea typeface="+mn-lt"/>
                <a:cs typeface="+mn-lt"/>
              </a:rPr>
              <a:t>nam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organizm</a:t>
            </a:r>
            <a:r>
              <a:rPr lang="en-US" sz="2000" dirty="0">
                <a:ea typeface="+mn-lt"/>
                <a:cs typeface="+mn-lt"/>
              </a:rPr>
              <a:t>.</a:t>
            </a:r>
            <a:br>
              <a:rPr lang="en-US" sz="2000" dirty="0">
                <a:ea typeface="+mn-lt"/>
                <a:cs typeface="+mn-lt"/>
              </a:rPr>
            </a:br>
            <a:endParaRPr lang="en-US" sz="2000" dirty="0">
              <a:ea typeface="+mn-lt"/>
              <a:cs typeface="+mn-l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28A43CB2-FF13-405F-9175-1433E22D3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0" r="14567" b="-1"/>
          <a:stretch/>
        </p:blipFill>
        <p:spPr>
          <a:xfrm>
            <a:off x="7862498" y="1405681"/>
            <a:ext cx="3748858" cy="3632824"/>
          </a:xfrm>
          <a:prstGeom prst="rect">
            <a:avLst/>
          </a:prstGeom>
        </p:spPr>
      </p:pic>
      <p:sp>
        <p:nvSpPr>
          <p:cNvPr id="16" name="Rectangle 19">
            <a:extLst>
              <a:ext uri="{FF2B5EF4-FFF2-40B4-BE49-F238E27FC236}">
                <a16:creationId xmlns="" xmlns:a16="http://schemas.microsoft.com/office/drawing/2014/main" id="{30563404-8DA1-408B-B56C-EF5733DAA7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="" xmlns:a16="http://schemas.microsoft.com/office/drawing/2014/main" id="{931CC731-E2EC-4834-B848-101CC2756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27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87119A-126C-49D1-978D-D8C2F2AD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1" y="-707365"/>
            <a:ext cx="3289540" cy="1727643"/>
          </a:xfrm>
        </p:spPr>
        <p:txBody>
          <a:bodyPr anchor="b">
            <a:normAutofit/>
          </a:bodyPr>
          <a:lstStyle/>
          <a:p>
            <a:r>
              <a:rPr lang="pl-PL" sz="2800" dirty="0" smtClean="0"/>
              <a:t>Dopamina…</a:t>
            </a:r>
            <a:endParaRPr lang="pl-PL" sz="2800" dirty="0"/>
          </a:p>
        </p:txBody>
      </p:sp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EAE3E943-05EF-40B8-BD4B-BBA703630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1" r="124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5873C2-5DE4-4804-87AF-6433446F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174" y="1265341"/>
            <a:ext cx="4107379" cy="342812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1800" dirty="0"/>
              <a:t>… odpowiada także za uzależnienia. Jej zwiększone wydzielanie towarzyszy także zażywaniu alkoholu czy narkotyków. Oznacza to, że korzystanie z elektroniki może powodować uzależnienie, podobnie jak substancje psychoaktywne.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Co gorsze, wiele stron i aplikacji (szczególnie portali </a:t>
            </a:r>
            <a:r>
              <a:rPr lang="pl-PL" sz="1800" dirty="0" err="1"/>
              <a:t>społecznościowych</a:t>
            </a:r>
            <a:r>
              <a:rPr lang="pl-PL" sz="1800" dirty="0"/>
              <a:t> lub gier) jest tak zaprojektowanych, aby były jak najbardziej uzależniające.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44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FE071A-84E3-4BBA-A984-781A04EA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Większość z was najpewniej nie jest uzależniona od </a:t>
            </a:r>
            <a:r>
              <a:rPr lang="pl-PL" dirty="0" err="1"/>
              <a:t>internetu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i elektroniki...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9DDB74-17B9-4378-92FF-CBF69790D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buNone/>
            </a:pPr>
            <a:r>
              <a:rPr lang="pl-PL" dirty="0"/>
              <a:t>... ale wszyscy możecie odczuwać negatywne skutki jego nadużywania, szczególnie podczas nauki zdalnej. W czasie pandemii wiele osób korzysta z komputera czy </a:t>
            </a:r>
            <a:r>
              <a:rPr lang="pl-PL" err="1"/>
              <a:t>smartfona</a:t>
            </a:r>
            <a:r>
              <a:rPr lang="pl-PL" dirty="0"/>
              <a:t> znacznie więcej, niż wcześniej. Wpływają na to m.in:</a:t>
            </a:r>
          </a:p>
          <a:p>
            <a:r>
              <a:rPr lang="pl-PL" dirty="0"/>
              <a:t>nauka zdalna;</a:t>
            </a:r>
          </a:p>
          <a:p>
            <a:r>
              <a:rPr lang="pl-PL"/>
              <a:t>ograniczenie bezpośrednich kontaktów towarzyskich;</a:t>
            </a:r>
          </a:p>
          <a:p>
            <a:r>
              <a:rPr lang="pl-PL" dirty="0"/>
              <a:t>ograniczenie innych aktywności, takich jak treningi sportowe, wyjścia do kina czy zajęcia pozalekcyjne.</a:t>
            </a:r>
          </a:p>
          <a:p>
            <a:endParaRPr lang="pl-PL"/>
          </a:p>
          <a:p>
            <a:pPr>
              <a:buNone/>
            </a:pPr>
            <a:endParaRPr lang="pl-PL"/>
          </a:p>
          <a:p>
            <a:pPr>
              <a:buNone/>
            </a:pP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162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40BF4A1-714C-419E-A19F-578DE93BE0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F91A9BD-D57F-4941-931F-40597AB3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4DB264-9467-4730-B9E9-C9A97DD669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B097F88-2120-47B4-B891-5B28F66BBD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9338F5-05AB-4DC5-BD1C-1A9F26C38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2FB9A5-4D2E-44D2-8720-F44EFD40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01630"/>
            <a:ext cx="3390645" cy="3363597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Przykładowe objawy "zmęczenia cyfrowego":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F7583FB3-A8C9-4B94-82A8-D53CE0653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88701584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3586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663B9-7730-472C-BAC1-9A0FBD44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 fontScale="90000"/>
          </a:bodyPr>
          <a:lstStyle/>
          <a:p>
            <a:r>
              <a:rPr lang="pl-PL" sz="2800"/>
              <a:t>Dlatego warto zadbać o higienę cyfrową!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61047A81-77FC-47AA-88B4-6D60A725E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93" b="19879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DC31FA-23B5-4E69-B775-CAA3360A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2000"/>
              <a:t>Ale zaraz... co to właściwie jest? Czy chodzi o regularne czyszczenie urządzeń elektornicznych? </a:t>
            </a:r>
          </a:p>
          <a:p>
            <a:pPr marL="0" indent="0">
              <a:buNone/>
            </a:pPr>
            <a:endParaRPr lang="pl-PL" sz="1400" b="1">
              <a:ea typeface="+mn-lt"/>
              <a:cs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076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404E292-5FAB-47E8-A663-A07530CED8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80FF8ED-64CE-400C-A4D5-9F943FC264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68868AD-100D-45F3-B11E-8A2936712B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14742CC-05F9-44AC-AF98-AB6EF810E4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3">
            <a:extLst>
              <a:ext uri="{FF2B5EF4-FFF2-40B4-BE49-F238E27FC236}">
                <a16:creationId xmlns="" xmlns:a16="http://schemas.microsoft.com/office/drawing/2014/main" id="{853C77DB-C7E3-4B1F-9AD0-1EB2982A86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D831116-621B-42EC-A805-958C0F3D8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4445"/>
            <a:ext cx="9144000" cy="2826182"/>
          </a:xfrm>
        </p:spPr>
        <p:txBody>
          <a:bodyPr anchor="ctr">
            <a:normAutofit/>
          </a:bodyPr>
          <a:lstStyle/>
          <a:p>
            <a:r>
              <a:rPr lang="pl-PL" sz="4400">
                <a:solidFill>
                  <a:schemeClr val="bg1"/>
                </a:solidFill>
              </a:rPr>
              <a:t>Oczywiście, że nie! :)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12751E7-D6DC-468D-9F53-162A58BEA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2582" y="5369289"/>
            <a:ext cx="8138765" cy="756919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…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E9A5769-4C75-4543-B3E3-2DFAC105AAF7}"/>
              </a:ext>
            </a:extLst>
          </p:cNvPr>
          <p:cNvSpPr txBox="1"/>
          <p:nvPr/>
        </p:nvSpPr>
        <p:spPr>
          <a:xfrm>
            <a:off x="1345721" y="3200400"/>
            <a:ext cx="985999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 dirty="0"/>
              <a:t>Higiena cyfrowa</a:t>
            </a:r>
            <a:r>
              <a:rPr lang="pl-PL" sz="2800" dirty="0"/>
              <a:t> to takie korzystanie z elektroniki, które pozwala zachować zdrowie psychiczne i fizyczne oraz utrzymywać dobre relacje z ludźmi.</a:t>
            </a:r>
          </a:p>
        </p:txBody>
      </p:sp>
    </p:spTree>
    <p:extLst>
      <p:ext uri="{BB962C8B-B14F-4D97-AF65-F5344CB8AC3E}">
        <p14:creationId xmlns="" xmlns:p14="http://schemas.microsoft.com/office/powerpoint/2010/main" val="348068276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802</Words>
  <Application>Microsoft Office PowerPoint</Application>
  <PresentationFormat>Niestandardowy</PresentationFormat>
  <Paragraphs>79</Paragraphs>
  <Slides>15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GradientRiseVTI</vt:lpstr>
      <vt:lpstr>Jak zadbać o siebie podczas korzystania z elektroniki?</vt:lpstr>
      <vt:lpstr>Wyobraź sobie...</vt:lpstr>
      <vt:lpstr>Dlaczego korzystanie z internetu  i elektroniki sprawia ludziom przyjemność?</vt:lpstr>
      <vt:lpstr>Slajd 4</vt:lpstr>
      <vt:lpstr>Dopamina…</vt:lpstr>
      <vt:lpstr>Większość z was najpewniej nie jest uzależniona od internetu  i elektroniki...</vt:lpstr>
      <vt:lpstr>Przykładowe objawy "zmęczenia cyfrowego":</vt:lpstr>
      <vt:lpstr>Dlatego warto zadbać o higienę cyfrową!</vt:lpstr>
      <vt:lpstr>Oczywiście, że nie! :) </vt:lpstr>
      <vt:lpstr>weź kartkę i za każde stwierdzenie, z którym się zgadzasz, zapisz sobie 1 punkt</vt:lpstr>
      <vt:lpstr>No tak, ale  bez internetu...</vt:lpstr>
      <vt:lpstr>Pomocne nawyki, które możesz wypróbować, aby zadbać o higienę cyfrową</vt:lpstr>
      <vt:lpstr>Slajd 13</vt:lpstr>
      <vt:lpstr>Odpowiedz sobie na poniższe pytania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445</cp:revision>
  <dcterms:created xsi:type="dcterms:W3CDTF">2020-11-17T08:09:12Z</dcterms:created>
  <dcterms:modified xsi:type="dcterms:W3CDTF">2021-02-11T19:42:15Z</dcterms:modified>
</cp:coreProperties>
</file>